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4"/>
  </p:notesMasterIdLst>
  <p:handoutMasterIdLst>
    <p:handoutMasterId r:id="rId15"/>
  </p:handoutMasterIdLst>
  <p:sldIdLst>
    <p:sldId id="262" r:id="rId2"/>
    <p:sldId id="263" r:id="rId3"/>
    <p:sldId id="264" r:id="rId4"/>
    <p:sldId id="296" r:id="rId5"/>
    <p:sldId id="631" r:id="rId6"/>
    <p:sldId id="632" r:id="rId7"/>
    <p:sldId id="633" r:id="rId8"/>
    <p:sldId id="634" r:id="rId9"/>
    <p:sldId id="635" r:id="rId10"/>
    <p:sldId id="636" r:id="rId11"/>
    <p:sldId id="639" r:id="rId12"/>
    <p:sldId id="638" r:id="rId13"/>
  </p:sldIdLst>
  <p:sldSz cx="24384000" cy="13716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chel Loucks" initials="RL" lastIdx="2" clrIdx="0">
    <p:extLst>
      <p:ext uri="{19B8F6BF-5375-455C-9EA6-DF929625EA0E}">
        <p15:presenceInfo xmlns:p15="http://schemas.microsoft.com/office/powerpoint/2012/main" userId="S::rachel.loucks@interbrand.com::8bddd5b6-3408-4d76-b953-ad5fd8a31a5c" providerId="AD"/>
      </p:ext>
    </p:extLst>
  </p:cmAuthor>
  <p:cmAuthor id="2" name="Espinoza, Jessica J" initials="EJJ" lastIdx="6" clrIdx="1">
    <p:extLst>
      <p:ext uri="{19B8F6BF-5375-455C-9EA6-DF929625EA0E}">
        <p15:presenceInfo xmlns:p15="http://schemas.microsoft.com/office/powerpoint/2012/main" userId="S-1-5-21-284658018-2891381494-2635972303-5695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47" autoAdjust="0"/>
    <p:restoredTop sz="94664" autoAdjust="0"/>
  </p:normalViewPr>
  <p:slideViewPr>
    <p:cSldViewPr snapToGrid="0">
      <p:cViewPr varScale="1">
        <p:scale>
          <a:sx n="58" d="100"/>
          <a:sy n="58" d="100"/>
        </p:scale>
        <p:origin x="824" y="248"/>
      </p:cViewPr>
      <p:guideLst/>
    </p:cSldViewPr>
  </p:slideViewPr>
  <p:outlineViewPr>
    <p:cViewPr>
      <p:scale>
        <a:sx n="33" d="100"/>
        <a:sy n="33" d="100"/>
      </p:scale>
      <p:origin x="0" y="-760"/>
    </p:cViewPr>
  </p:outlineViewPr>
  <p:notesTextViewPr>
    <p:cViewPr>
      <p:scale>
        <a:sx n="1" d="1"/>
        <a:sy n="1" d="1"/>
      </p:scale>
      <p:origin x="0" y="0"/>
    </p:cViewPr>
  </p:notesTextViewPr>
  <p:sorterViewPr>
    <p:cViewPr>
      <p:scale>
        <a:sx n="177" d="100"/>
        <a:sy n="177" d="100"/>
      </p:scale>
      <p:origin x="0" y="0"/>
    </p:cViewPr>
  </p:sorterViewPr>
  <p:notesViewPr>
    <p:cSldViewPr snapToGrid="0">
      <p:cViewPr varScale="1">
        <p:scale>
          <a:sx n="56" d="100"/>
          <a:sy n="56" d="100"/>
        </p:scale>
        <p:origin x="3034"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CF0F5A97-173D-4A34-8D2B-1E949A558E7A}" type="datetimeFigureOut">
              <a:rPr lang="en-US" smtClean="0"/>
              <a:t>10/18/19</a:t>
            </a:fld>
            <a:endParaRPr lang="en-US"/>
          </a:p>
        </p:txBody>
      </p:sp>
      <p:sp>
        <p:nvSpPr>
          <p:cNvPr id="4" name="Footer Placeholder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BDC86482-C440-4BAE-8475-777E79A71615}" type="slidenum">
              <a:rPr lang="en-US" smtClean="0"/>
              <a:t>‹#›</a:t>
            </a:fld>
            <a:endParaRPr lang="en-US"/>
          </a:p>
        </p:txBody>
      </p:sp>
    </p:spTree>
    <p:extLst>
      <p:ext uri="{BB962C8B-B14F-4D97-AF65-F5344CB8AC3E}">
        <p14:creationId xmlns:p14="http://schemas.microsoft.com/office/powerpoint/2010/main" val="41886047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eg>
</file>

<file path=ppt/media/image12.tiff>
</file>

<file path=ppt/media/image13.tiff>
</file>

<file path=ppt/media/image14.tiff>
</file>

<file path=ppt/media/image15.jp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C9DB7F07-F611-493D-A98F-F381480ABA4E}" type="datetimeFigureOut">
              <a:rPr lang="en-US" smtClean="0"/>
              <a:t>10/18/19</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52DC5F8D-2B03-4387-8B1E-97F3000BDC43}" type="slidenum">
              <a:rPr lang="en-US" smtClean="0"/>
              <a:t>‹#›</a:t>
            </a:fld>
            <a:endParaRPr lang="en-US"/>
          </a:p>
        </p:txBody>
      </p:sp>
    </p:spTree>
    <p:extLst>
      <p:ext uri="{BB962C8B-B14F-4D97-AF65-F5344CB8AC3E}">
        <p14:creationId xmlns:p14="http://schemas.microsoft.com/office/powerpoint/2010/main" val="1484295395"/>
      </p:ext>
    </p:extLst>
  </p:cSld>
  <p:clrMap bg1="lt1" tx1="dk1" bg2="lt2" tx2="dk2" accent1="accent1" accent2="accent2" accent3="accent3" accent4="accent4" accent5="accent5" accent6="accent6" hlink="hlink" folHlink="folHlink"/>
  <p:notesStyle>
    <a:lvl1pPr marL="0" algn="l" defTabSz="1828800" rtl="0" eaLnBrk="1" latinLnBrk="0" hangingPunct="1">
      <a:defRPr sz="2400" kern="1200">
        <a:solidFill>
          <a:schemeClr val="tx1"/>
        </a:solidFill>
        <a:latin typeface="+mn-lt"/>
        <a:ea typeface="+mn-ea"/>
        <a:cs typeface="+mn-cs"/>
      </a:defRPr>
    </a:lvl1pPr>
    <a:lvl2pPr marL="914400" algn="l" defTabSz="1828800" rtl="0" eaLnBrk="1" latinLnBrk="0" hangingPunct="1">
      <a:defRPr sz="2400" kern="1200">
        <a:solidFill>
          <a:schemeClr val="tx1"/>
        </a:solidFill>
        <a:latin typeface="+mn-lt"/>
        <a:ea typeface="+mn-ea"/>
        <a:cs typeface="+mn-cs"/>
      </a:defRPr>
    </a:lvl2pPr>
    <a:lvl3pPr marL="1828800" algn="l" defTabSz="1828800" rtl="0" eaLnBrk="1" latinLnBrk="0" hangingPunct="1">
      <a:defRPr sz="2400" kern="1200">
        <a:solidFill>
          <a:schemeClr val="tx1"/>
        </a:solidFill>
        <a:latin typeface="+mn-lt"/>
        <a:ea typeface="+mn-ea"/>
        <a:cs typeface="+mn-cs"/>
      </a:defRPr>
    </a:lvl3pPr>
    <a:lvl4pPr marL="2743200" algn="l" defTabSz="1828800" rtl="0" eaLnBrk="1" latinLnBrk="0" hangingPunct="1">
      <a:defRPr sz="2400" kern="1200">
        <a:solidFill>
          <a:schemeClr val="tx1"/>
        </a:solidFill>
        <a:latin typeface="+mn-lt"/>
        <a:ea typeface="+mn-ea"/>
        <a:cs typeface="+mn-cs"/>
      </a:defRPr>
    </a:lvl4pPr>
    <a:lvl5pPr marL="3657600" algn="l" defTabSz="1828800" rtl="0" eaLnBrk="1" latinLnBrk="0" hangingPunct="1">
      <a:defRPr sz="2400" kern="1200">
        <a:solidFill>
          <a:schemeClr val="tx1"/>
        </a:solidFill>
        <a:latin typeface="+mn-lt"/>
        <a:ea typeface="+mn-ea"/>
        <a:cs typeface="+mn-cs"/>
      </a:defRPr>
    </a:lvl5pPr>
    <a:lvl6pPr marL="4572000" algn="l" defTabSz="1828800" rtl="0" eaLnBrk="1" latinLnBrk="0" hangingPunct="1">
      <a:defRPr sz="2400" kern="1200">
        <a:solidFill>
          <a:schemeClr val="tx1"/>
        </a:solidFill>
        <a:latin typeface="+mn-lt"/>
        <a:ea typeface="+mn-ea"/>
        <a:cs typeface="+mn-cs"/>
      </a:defRPr>
    </a:lvl6pPr>
    <a:lvl7pPr marL="5486400" algn="l" defTabSz="1828800" rtl="0" eaLnBrk="1" latinLnBrk="0" hangingPunct="1">
      <a:defRPr sz="2400" kern="1200">
        <a:solidFill>
          <a:schemeClr val="tx1"/>
        </a:solidFill>
        <a:latin typeface="+mn-lt"/>
        <a:ea typeface="+mn-ea"/>
        <a:cs typeface="+mn-cs"/>
      </a:defRPr>
    </a:lvl7pPr>
    <a:lvl8pPr marL="6400800" algn="l" defTabSz="1828800" rtl="0" eaLnBrk="1" latinLnBrk="0" hangingPunct="1">
      <a:defRPr sz="2400" kern="1200">
        <a:solidFill>
          <a:schemeClr val="tx1"/>
        </a:solidFill>
        <a:latin typeface="+mn-lt"/>
        <a:ea typeface="+mn-ea"/>
        <a:cs typeface="+mn-cs"/>
      </a:defRPr>
    </a:lvl8pPr>
    <a:lvl9pPr marL="7315200" algn="l" defTabSz="1828800"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882078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247cb498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g6247cb498b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75973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80866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247cb498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g6247cb498b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73122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6247cb498b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6247cb498b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08459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6247cb498b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g6247cb498b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019264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6247cb498b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g6247cb498b_0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21493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6247cb498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g6247cb498b_0_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9948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6247cb498b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g6247cb498b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03852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6247cb498b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g6247cb498b_0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539801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3210049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28801" y="781050"/>
            <a:ext cx="6286500" cy="1377950"/>
          </a:xfrm>
        </p:spPr>
        <p:txBody>
          <a:bodyPr/>
          <a:lstStyle/>
          <a:p>
            <a:r>
              <a:rPr lang="en-US" dirty="0"/>
              <a:t>Click to edit Master title style</a:t>
            </a:r>
          </a:p>
        </p:txBody>
      </p:sp>
      <p:sp>
        <p:nvSpPr>
          <p:cNvPr id="3" name="Content Placeholder 2"/>
          <p:cNvSpPr>
            <a:spLocks noGrp="1"/>
          </p:cNvSpPr>
          <p:nvPr>
            <p:ph idx="1"/>
          </p:nvPr>
        </p:nvSpPr>
        <p:spPr>
          <a:xfrm>
            <a:off x="1828800" y="2730500"/>
            <a:ext cx="6286500" cy="9550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9055100" y="2730500"/>
            <a:ext cx="6261100" cy="9550400"/>
          </a:xfrm>
        </p:spPr>
        <p:txBody>
          <a:bodyPr/>
          <a:lstStyle/>
          <a:p>
            <a:endParaRPr lang="en-US"/>
          </a:p>
        </p:txBody>
      </p:sp>
      <p:sp>
        <p:nvSpPr>
          <p:cNvPr id="8" name="Text Placeholder 7"/>
          <p:cNvSpPr>
            <a:spLocks noGrp="1"/>
          </p:cNvSpPr>
          <p:nvPr>
            <p:ph type="body" sz="quarter" idx="14"/>
          </p:nvPr>
        </p:nvSpPr>
        <p:spPr>
          <a:xfrm>
            <a:off x="16275050" y="2730500"/>
            <a:ext cx="6280150" cy="9550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9"/>
          <p:cNvSpPr>
            <a:spLocks noGrp="1"/>
          </p:cNvSpPr>
          <p:nvPr>
            <p:ph type="body" sz="quarter" idx="15"/>
          </p:nvPr>
        </p:nvSpPr>
        <p:spPr>
          <a:xfrm>
            <a:off x="16275050" y="781050"/>
            <a:ext cx="6280150" cy="1377950"/>
          </a:xfrm>
        </p:spPr>
        <p:txBody>
          <a:bodyPr>
            <a:normAutofit/>
          </a:bodyPr>
          <a:lstStyle>
            <a:lvl1pPr>
              <a:defRPr lang="en-US" sz="4800" b="0" i="0" kern="1200" dirty="0" smtClean="0">
                <a:solidFill>
                  <a:schemeClr val="tx1"/>
                </a:solidFill>
                <a:latin typeface="Arial" panose="020B0604020202020204" pitchFamily="34" charset="0"/>
                <a:ea typeface="+mj-ea"/>
                <a:cs typeface="Arial" panose="020B0604020202020204" pitchFamily="34" charset="0"/>
              </a:defRPr>
            </a:lvl1pPr>
          </a:lstStyle>
          <a:p>
            <a:pPr lvl="0"/>
            <a:r>
              <a:rPr lang="en-US" dirty="0"/>
              <a:t>Edit Master text styles</a:t>
            </a:r>
          </a:p>
        </p:txBody>
      </p:sp>
    </p:spTree>
    <p:extLst>
      <p:ext uri="{BB962C8B-B14F-4D97-AF65-F5344CB8AC3E}">
        <p14:creationId xmlns:p14="http://schemas.microsoft.com/office/powerpoint/2010/main" val="346432651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ACEDB9F-4BC8-B54A-9E72-93CDCBD85973}"/>
              </a:ext>
            </a:extLst>
          </p:cNvPr>
          <p:cNvSpPr/>
          <p:nvPr userDrawn="1"/>
        </p:nvSpPr>
        <p:spPr>
          <a:xfrm>
            <a:off x="16281810" y="2730500"/>
            <a:ext cx="6286500" cy="9550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ACEDB9F-4BC8-B54A-9E72-93CDCBD85973}"/>
              </a:ext>
            </a:extLst>
          </p:cNvPr>
          <p:cNvSpPr/>
          <p:nvPr userDrawn="1"/>
        </p:nvSpPr>
        <p:spPr>
          <a:xfrm>
            <a:off x="9055100" y="2730500"/>
            <a:ext cx="6286500" cy="9550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ACEDB9F-4BC8-B54A-9E72-93CDCBD85973}"/>
              </a:ext>
            </a:extLst>
          </p:cNvPr>
          <p:cNvSpPr/>
          <p:nvPr userDrawn="1"/>
        </p:nvSpPr>
        <p:spPr>
          <a:xfrm>
            <a:off x="1828800" y="2730500"/>
            <a:ext cx="6286500" cy="9550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828800" y="781050"/>
            <a:ext cx="20707349" cy="137795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2389238" y="3274142"/>
            <a:ext cx="5220929" cy="8436077"/>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9559718" y="3274142"/>
            <a:ext cx="5247663" cy="843607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5"/>
          </p:nvPr>
        </p:nvSpPr>
        <p:spPr>
          <a:xfrm>
            <a:off x="16881475" y="3273425"/>
            <a:ext cx="5207000" cy="84367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5348809"/>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ACEDB9F-4BC8-B54A-9E72-93CDCBD85973}"/>
              </a:ext>
            </a:extLst>
          </p:cNvPr>
          <p:cNvSpPr/>
          <p:nvPr userDrawn="1"/>
        </p:nvSpPr>
        <p:spPr>
          <a:xfrm>
            <a:off x="16281810" y="2730500"/>
            <a:ext cx="6286500" cy="9550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ACEDB9F-4BC8-B54A-9E72-93CDCBD85973}"/>
              </a:ext>
            </a:extLst>
          </p:cNvPr>
          <p:cNvSpPr/>
          <p:nvPr userDrawn="1"/>
        </p:nvSpPr>
        <p:spPr>
          <a:xfrm>
            <a:off x="9055100" y="2730500"/>
            <a:ext cx="6286500" cy="9550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ACEDB9F-4BC8-B54A-9E72-93CDCBD85973}"/>
              </a:ext>
            </a:extLst>
          </p:cNvPr>
          <p:cNvSpPr/>
          <p:nvPr userDrawn="1"/>
        </p:nvSpPr>
        <p:spPr>
          <a:xfrm>
            <a:off x="1828800" y="2730500"/>
            <a:ext cx="6286500" cy="9550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828800" y="781050"/>
            <a:ext cx="20707349" cy="137795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2389238" y="8819781"/>
            <a:ext cx="5220929" cy="28904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9559718" y="3274142"/>
            <a:ext cx="5247663" cy="2920181"/>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5"/>
          </p:nvPr>
        </p:nvSpPr>
        <p:spPr>
          <a:xfrm>
            <a:off x="16881475" y="8819535"/>
            <a:ext cx="5207000" cy="28906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hart Placeholder 6"/>
          <p:cNvSpPr>
            <a:spLocks noGrp="1"/>
          </p:cNvSpPr>
          <p:nvPr>
            <p:ph type="chart" sz="quarter" idx="16"/>
          </p:nvPr>
        </p:nvSpPr>
        <p:spPr>
          <a:xfrm>
            <a:off x="2389188" y="3273425"/>
            <a:ext cx="5221287" cy="4425950"/>
          </a:xfrm>
          <a:solidFill>
            <a:schemeClr val="accent5"/>
          </a:solidFill>
        </p:spPr>
        <p:txBody>
          <a:bodyPr/>
          <a:lstStyle/>
          <a:p>
            <a:endParaRPr lang="en-US"/>
          </a:p>
        </p:txBody>
      </p:sp>
      <p:sp>
        <p:nvSpPr>
          <p:cNvPr id="14" name="Chart Placeholder 13"/>
          <p:cNvSpPr>
            <a:spLocks noGrp="1"/>
          </p:cNvSpPr>
          <p:nvPr>
            <p:ph type="chart" sz="quarter" idx="17"/>
          </p:nvPr>
        </p:nvSpPr>
        <p:spPr>
          <a:xfrm>
            <a:off x="9587706" y="7342546"/>
            <a:ext cx="5221287" cy="4425950"/>
          </a:xfrm>
          <a:solidFill>
            <a:schemeClr val="accent5"/>
          </a:solidFill>
        </p:spPr>
        <p:txBody>
          <a:bodyPr/>
          <a:lstStyle/>
          <a:p>
            <a:endParaRPr lang="en-US"/>
          </a:p>
        </p:txBody>
      </p:sp>
      <p:sp>
        <p:nvSpPr>
          <p:cNvPr id="16" name="Chart Placeholder 15"/>
          <p:cNvSpPr>
            <a:spLocks noGrp="1"/>
          </p:cNvSpPr>
          <p:nvPr>
            <p:ph type="chart" sz="quarter" idx="18"/>
          </p:nvPr>
        </p:nvSpPr>
        <p:spPr>
          <a:xfrm>
            <a:off x="16773832" y="3273425"/>
            <a:ext cx="5221287" cy="4425950"/>
          </a:xfrm>
          <a:solidFill>
            <a:schemeClr val="accent5"/>
          </a:solidFill>
        </p:spPr>
        <p:txBody>
          <a:bodyPr/>
          <a:lstStyle/>
          <a:p>
            <a:endParaRPr lang="en-US"/>
          </a:p>
        </p:txBody>
      </p:sp>
    </p:spTree>
    <p:extLst>
      <p:ext uri="{BB962C8B-B14F-4D97-AF65-F5344CB8AC3E}">
        <p14:creationId xmlns:p14="http://schemas.microsoft.com/office/powerpoint/2010/main" val="1838519048"/>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r>
              <a:rPr lang="en-US"/>
              <a:t>© 2019 GENERAL DYNAMICS INFORMATION TECHNOLOGY. ALL RIGHTS RESERVED.</a:t>
            </a:r>
          </a:p>
        </p:txBody>
      </p:sp>
      <p:sp>
        <p:nvSpPr>
          <p:cNvPr id="5" name="Slide Number Placeholder 4"/>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6108494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2019 GENERAL DYNAMICS INFORMATION TECHNOLOGY. ALL RIGHTS RESERVED.</a:t>
            </a:r>
          </a:p>
        </p:txBody>
      </p:sp>
      <p:sp>
        <p:nvSpPr>
          <p:cNvPr id="4" name="Slide Number Placeholder 3"/>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16366619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28801" y="2730500"/>
            <a:ext cx="8534400" cy="95504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14020800" y="2730500"/>
            <a:ext cx="8534400" cy="95377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a:xfrm>
            <a:off x="1676400" y="12712701"/>
            <a:ext cx="5486400" cy="730250"/>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30352838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28800" y="781050"/>
            <a:ext cx="20707349" cy="137795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1828800" y="2730500"/>
            <a:ext cx="6286500" cy="95504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Text Placeholder 7"/>
          <p:cNvSpPr>
            <a:spLocks noGrp="1"/>
          </p:cNvSpPr>
          <p:nvPr>
            <p:ph type="body" sz="quarter" idx="14"/>
          </p:nvPr>
        </p:nvSpPr>
        <p:spPr>
          <a:xfrm>
            <a:off x="9055100" y="2730500"/>
            <a:ext cx="6261100" cy="95504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5"/>
          </p:nvPr>
        </p:nvSpPr>
        <p:spPr>
          <a:xfrm>
            <a:off x="16275050" y="2730500"/>
            <a:ext cx="6261099" cy="9550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92051671"/>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p:cNvSpPr/>
          <p:nvPr userDrawn="1"/>
        </p:nvSpPr>
        <p:spPr>
          <a:xfrm>
            <a:off x="0" y="0"/>
            <a:ext cx="12192000" cy="13716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828800" y="781050"/>
            <a:ext cx="8534401" cy="1377950"/>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1828801" y="2738226"/>
            <a:ext cx="8534400" cy="954267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14020801" y="2730500"/>
            <a:ext cx="8534400" cy="9550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a:xfrm>
            <a:off x="12192000" y="12946161"/>
            <a:ext cx="9163664" cy="296690"/>
          </a:xfrm>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a:xfrm>
            <a:off x="21621135" y="12938051"/>
            <a:ext cx="934066" cy="312910"/>
          </a:xfrm>
        </p:spPr>
        <p:txBody>
          <a:bodyPr/>
          <a:lstStyle/>
          <a:p>
            <a:fld id="{07024CDC-CF68-4D8C-9225-2260FB816485}" type="slidenum">
              <a:rPr lang="en-US" smtClean="0"/>
              <a:t>‹#›</a:t>
            </a:fld>
            <a:endParaRPr lang="en-US"/>
          </a:p>
        </p:txBody>
      </p:sp>
      <p:sp>
        <p:nvSpPr>
          <p:cNvPr id="12" name="Text Placeholder 11"/>
          <p:cNvSpPr>
            <a:spLocks noGrp="1"/>
          </p:cNvSpPr>
          <p:nvPr>
            <p:ph type="body" sz="quarter" idx="13"/>
          </p:nvPr>
        </p:nvSpPr>
        <p:spPr>
          <a:xfrm>
            <a:off x="14020800" y="781050"/>
            <a:ext cx="8534400" cy="1377950"/>
          </a:xfrm>
        </p:spPr>
        <p:txBody>
          <a:bodyPr>
            <a:noAutofit/>
          </a:bodyPr>
          <a:lstStyle>
            <a:lvl1pPr>
              <a:defRPr lang="en-US" sz="4800" b="0" i="0" kern="1200" dirty="0" smtClean="0">
                <a:solidFill>
                  <a:schemeClr val="tx1"/>
                </a:solidFill>
                <a:latin typeface="Arial" panose="020B0604020202020204" pitchFamily="34" charset="0"/>
                <a:ea typeface="+mj-ea"/>
                <a:cs typeface="Arial" panose="020B0604020202020204" pitchFamily="34" charset="0"/>
              </a:defRPr>
            </a:lvl1pPr>
            <a:lvl2pPr>
              <a:defRPr lang="en-US" sz="4800" b="0" i="0" kern="1200" dirty="0" smtClean="0">
                <a:solidFill>
                  <a:schemeClr val="tx1"/>
                </a:solidFill>
                <a:latin typeface="Arial" panose="020B0604020202020204" pitchFamily="34" charset="0"/>
                <a:ea typeface="+mj-ea"/>
                <a:cs typeface="Arial" panose="020B0604020202020204" pitchFamily="34" charset="0"/>
              </a:defRPr>
            </a:lvl2pPr>
            <a:lvl3pPr>
              <a:defRPr lang="en-US" sz="4800" b="0" i="0" kern="1200" dirty="0" smtClean="0">
                <a:solidFill>
                  <a:schemeClr val="tx1"/>
                </a:solidFill>
                <a:latin typeface="Arial" panose="020B0604020202020204" pitchFamily="34" charset="0"/>
                <a:ea typeface="+mj-ea"/>
                <a:cs typeface="Arial" panose="020B0604020202020204" pitchFamily="34" charset="0"/>
              </a:defRPr>
            </a:lvl3pPr>
            <a:lvl4pPr>
              <a:defRPr lang="en-US" sz="4800" b="0" i="0" kern="1200" dirty="0" smtClean="0">
                <a:solidFill>
                  <a:schemeClr val="tx1"/>
                </a:solidFill>
                <a:latin typeface="Arial" panose="020B0604020202020204" pitchFamily="34" charset="0"/>
                <a:ea typeface="+mj-ea"/>
                <a:cs typeface="Arial" panose="020B0604020202020204" pitchFamily="34" charset="0"/>
              </a:defRPr>
            </a:lvl4pPr>
            <a:lvl5pPr>
              <a:defRPr lang="en-US" sz="4800" b="0" i="0" kern="1200" dirty="0">
                <a:solidFill>
                  <a:schemeClr val="tx1"/>
                </a:solidFill>
                <a:latin typeface="Arial" panose="020B0604020202020204" pitchFamily="34" charset="0"/>
                <a:ea typeface="+mj-ea"/>
                <a:cs typeface="Arial" panose="020B0604020202020204" pitchFamily="34" charset="0"/>
              </a:defRPr>
            </a:lvl5pPr>
          </a:lstStyle>
          <a:p>
            <a:pPr lvl="0"/>
            <a:r>
              <a:rPr lang="en-US" dirty="0"/>
              <a:t>Edit Master text styles</a:t>
            </a:r>
          </a:p>
        </p:txBody>
      </p:sp>
      <p:pic>
        <p:nvPicPr>
          <p:cNvPr id="13" name="Picture 12">
            <a:extLst>
              <a:ext uri="{FF2B5EF4-FFF2-40B4-BE49-F238E27FC236}">
                <a16:creationId xmlns:a16="http://schemas.microsoft.com/office/drawing/2014/main" id="{0C58B9C1-A8EF-FD42-B722-1A6E234F62B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27452" y="12554712"/>
            <a:ext cx="2185416" cy="1079588"/>
          </a:xfrm>
          <a:prstGeom prst="rect">
            <a:avLst/>
          </a:prstGeom>
        </p:spPr>
      </p:pic>
    </p:spTree>
    <p:extLst>
      <p:ext uri="{BB962C8B-B14F-4D97-AF65-F5344CB8AC3E}">
        <p14:creationId xmlns:p14="http://schemas.microsoft.com/office/powerpoint/2010/main" val="31682545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10" name="Rectangle 9"/>
          <p:cNvSpPr/>
          <p:nvPr userDrawn="1"/>
        </p:nvSpPr>
        <p:spPr>
          <a:xfrm>
            <a:off x="12192000" y="0"/>
            <a:ext cx="12192000" cy="13716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828800" y="781050"/>
            <a:ext cx="8534401" cy="1377950"/>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sz="half" idx="1"/>
          </p:nvPr>
        </p:nvSpPr>
        <p:spPr>
          <a:xfrm>
            <a:off x="1828801" y="2738226"/>
            <a:ext cx="8534400" cy="9542674"/>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14020801" y="2730500"/>
            <a:ext cx="8534400" cy="95504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a:xfrm>
            <a:off x="12192000" y="12946161"/>
            <a:ext cx="9163664" cy="296690"/>
          </a:xfrm>
        </p:spPr>
        <p:txBody>
          <a:bodyPr/>
          <a:lstStyle>
            <a:lvl1pPr>
              <a:defRPr>
                <a:solidFill>
                  <a:schemeClr val="bg1"/>
                </a:solidFill>
              </a:defRPr>
            </a:lvl1pPr>
          </a:lstStyle>
          <a:p>
            <a:r>
              <a:rPr lang="en-US"/>
              <a:t>© 2019 GENERAL DYNAMICS INFORMATION TECHNOLOGY. ALL RIGHTS RESERVED.</a:t>
            </a:r>
          </a:p>
        </p:txBody>
      </p:sp>
      <p:sp>
        <p:nvSpPr>
          <p:cNvPr id="7" name="Slide Number Placeholder 6"/>
          <p:cNvSpPr>
            <a:spLocks noGrp="1"/>
          </p:cNvSpPr>
          <p:nvPr>
            <p:ph type="sldNum" sz="quarter" idx="12"/>
          </p:nvPr>
        </p:nvSpPr>
        <p:spPr>
          <a:xfrm>
            <a:off x="21621135" y="12938051"/>
            <a:ext cx="934066" cy="312910"/>
          </a:xfrm>
        </p:spPr>
        <p:txBody>
          <a:bodyPr/>
          <a:lstStyle>
            <a:lvl1pPr>
              <a:defRPr>
                <a:solidFill>
                  <a:schemeClr val="bg1"/>
                </a:solidFill>
              </a:defRPr>
            </a:lvl1pPr>
          </a:lstStyle>
          <a:p>
            <a:fld id="{07024CDC-CF68-4D8C-9225-2260FB816485}" type="slidenum">
              <a:rPr lang="en-US" smtClean="0"/>
              <a:pPr/>
              <a:t>‹#›</a:t>
            </a:fld>
            <a:endParaRPr lang="en-US"/>
          </a:p>
        </p:txBody>
      </p:sp>
      <p:sp>
        <p:nvSpPr>
          <p:cNvPr id="12" name="Text Placeholder 11"/>
          <p:cNvSpPr>
            <a:spLocks noGrp="1"/>
          </p:cNvSpPr>
          <p:nvPr>
            <p:ph type="body" sz="quarter" idx="13"/>
          </p:nvPr>
        </p:nvSpPr>
        <p:spPr>
          <a:xfrm>
            <a:off x="14020800" y="781050"/>
            <a:ext cx="8534400" cy="1377950"/>
          </a:xfrm>
        </p:spPr>
        <p:txBody>
          <a:bodyPr>
            <a:noAutofit/>
          </a:bodyPr>
          <a:lstStyle>
            <a:lvl1pPr>
              <a:defRPr lang="en-US" sz="4800" b="0" i="0" kern="1200" dirty="0" smtClean="0">
                <a:solidFill>
                  <a:schemeClr val="bg1"/>
                </a:solidFill>
                <a:latin typeface="Arial" panose="020B0604020202020204" pitchFamily="34" charset="0"/>
                <a:ea typeface="+mj-ea"/>
                <a:cs typeface="Arial" panose="020B0604020202020204" pitchFamily="34" charset="0"/>
              </a:defRPr>
            </a:lvl1pPr>
            <a:lvl2pPr>
              <a:defRPr lang="en-US" sz="4800" b="0" i="0" kern="1200" dirty="0" smtClean="0">
                <a:solidFill>
                  <a:schemeClr val="tx1"/>
                </a:solidFill>
                <a:latin typeface="Arial" panose="020B0604020202020204" pitchFamily="34" charset="0"/>
                <a:ea typeface="+mj-ea"/>
                <a:cs typeface="Arial" panose="020B0604020202020204" pitchFamily="34" charset="0"/>
              </a:defRPr>
            </a:lvl2pPr>
            <a:lvl3pPr>
              <a:defRPr lang="en-US" sz="4800" b="0" i="0" kern="1200" dirty="0" smtClean="0">
                <a:solidFill>
                  <a:schemeClr val="tx1"/>
                </a:solidFill>
                <a:latin typeface="Arial" panose="020B0604020202020204" pitchFamily="34" charset="0"/>
                <a:ea typeface="+mj-ea"/>
                <a:cs typeface="Arial" panose="020B0604020202020204" pitchFamily="34" charset="0"/>
              </a:defRPr>
            </a:lvl3pPr>
            <a:lvl4pPr>
              <a:defRPr lang="en-US" sz="4800" b="0" i="0" kern="1200" dirty="0" smtClean="0">
                <a:solidFill>
                  <a:schemeClr val="tx1"/>
                </a:solidFill>
                <a:latin typeface="Arial" panose="020B0604020202020204" pitchFamily="34" charset="0"/>
                <a:ea typeface="+mj-ea"/>
                <a:cs typeface="Arial" panose="020B0604020202020204" pitchFamily="34" charset="0"/>
              </a:defRPr>
            </a:lvl4pPr>
            <a:lvl5pPr>
              <a:defRPr lang="en-US" sz="4800" b="0" i="0" kern="1200" dirty="0">
                <a:solidFill>
                  <a:schemeClr val="tx1"/>
                </a:solidFill>
                <a:latin typeface="Arial" panose="020B0604020202020204" pitchFamily="34" charset="0"/>
                <a:ea typeface="+mj-ea"/>
                <a:cs typeface="Arial" panose="020B0604020202020204" pitchFamily="34" charset="0"/>
              </a:defRPr>
            </a:lvl5pPr>
          </a:lstStyle>
          <a:p>
            <a:pPr lvl="0"/>
            <a:r>
              <a:rPr lang="en-US" dirty="0"/>
              <a:t>Edit Master text styles</a:t>
            </a:r>
          </a:p>
        </p:txBody>
      </p:sp>
    </p:spTree>
    <p:extLst>
      <p:ext uri="{BB962C8B-B14F-4D97-AF65-F5344CB8AC3E}">
        <p14:creationId xmlns:p14="http://schemas.microsoft.com/office/powerpoint/2010/main" val="2713713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CEDB9F-4BC8-B54A-9E72-93CDCBD85973}"/>
              </a:ext>
            </a:extLst>
          </p:cNvPr>
          <p:cNvSpPr/>
          <p:nvPr userDrawn="1"/>
        </p:nvSpPr>
        <p:spPr>
          <a:xfrm>
            <a:off x="0" y="-1"/>
            <a:ext cx="8217568" cy="13716001"/>
          </a:xfrm>
          <a:prstGeom prst="rect">
            <a:avLst/>
          </a:prstGeom>
          <a:solidFill>
            <a:srgbClr val="73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828801" y="781050"/>
            <a:ext cx="5730950" cy="1377950"/>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1828800" y="2730500"/>
            <a:ext cx="5781368" cy="95504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16275050" y="2730500"/>
            <a:ext cx="6261100" cy="9550400"/>
          </a:xfrm>
        </p:spPr>
        <p:txBody>
          <a:bodyPr/>
          <a:lstStyle/>
          <a:p>
            <a:endParaRPr lang="en-US"/>
          </a:p>
        </p:txBody>
      </p:sp>
      <p:sp>
        <p:nvSpPr>
          <p:cNvPr id="8" name="Text Placeholder 7"/>
          <p:cNvSpPr>
            <a:spLocks noGrp="1"/>
          </p:cNvSpPr>
          <p:nvPr>
            <p:ph type="body" sz="quarter" idx="14"/>
          </p:nvPr>
        </p:nvSpPr>
        <p:spPr>
          <a:xfrm>
            <a:off x="9105107" y="2730500"/>
            <a:ext cx="6211093" cy="95504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5"/>
          </p:nvPr>
        </p:nvSpPr>
        <p:spPr>
          <a:xfrm>
            <a:off x="16275050" y="781050"/>
            <a:ext cx="6280150" cy="1377950"/>
          </a:xfrm>
        </p:spPr>
        <p:txBody>
          <a:bodyPr>
            <a:normAutofit/>
          </a:bodyPr>
          <a:lstStyle>
            <a:lvl1pPr>
              <a:defRPr lang="en-US" sz="4800" b="0" i="0" kern="1200" dirty="0" smtClean="0">
                <a:solidFill>
                  <a:schemeClr val="tx1"/>
                </a:solidFill>
                <a:latin typeface="Arial" panose="020B0604020202020204" pitchFamily="34" charset="0"/>
                <a:ea typeface="+mj-ea"/>
                <a:cs typeface="Arial" panose="020B0604020202020204" pitchFamily="34" charset="0"/>
              </a:defRPr>
            </a:lvl1pPr>
          </a:lstStyle>
          <a:p>
            <a:pPr lvl="0"/>
            <a:r>
              <a:rPr lang="en-US" dirty="0"/>
              <a:t>Edit Master text styles</a:t>
            </a:r>
          </a:p>
        </p:txBody>
      </p:sp>
    </p:spTree>
    <p:extLst>
      <p:ext uri="{BB962C8B-B14F-4D97-AF65-F5344CB8AC3E}">
        <p14:creationId xmlns:p14="http://schemas.microsoft.com/office/powerpoint/2010/main" val="2870006771"/>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5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l="4617" t="31085" r="34070" b="16957"/>
          <a:stretch/>
        </p:blipFill>
        <p:spPr>
          <a:xfrm>
            <a:off x="14175" y="1"/>
            <a:ext cx="24440709" cy="13822326"/>
          </a:xfrm>
          <a:prstGeom prst="rect">
            <a:avLst/>
          </a:prstGeom>
        </p:spPr>
      </p:pic>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535646" y="11326811"/>
            <a:ext cx="6223027" cy="1296035"/>
          </a:xfrm>
          <a:prstGeom prst="rect">
            <a:avLst/>
          </a:prstGeom>
        </p:spPr>
      </p:pic>
      <p:sp>
        <p:nvSpPr>
          <p:cNvPr id="10" name="Rectangle 9"/>
          <p:cNvSpPr/>
          <p:nvPr userDrawn="1"/>
        </p:nvSpPr>
        <p:spPr>
          <a:xfrm>
            <a:off x="1842186" y="1383957"/>
            <a:ext cx="13474014" cy="7683843"/>
          </a:xfrm>
          <a:prstGeom prst="rect">
            <a:avLst/>
          </a:prstGeom>
          <a:solidFill>
            <a:schemeClr val="accent5"/>
          </a:solidFill>
        </p:spPr>
        <p:txBody>
          <a:bodyPr vert="horz" lIns="91440" tIns="45720" rIns="91440" bIns="45720" rtlCol="0" anchor="t">
            <a:normAutofit/>
          </a:bodyPr>
          <a:lstStyle/>
          <a:p>
            <a:pPr lvl="0" eaLnBrk="1" hangingPunct="1">
              <a:lnSpc>
                <a:spcPct val="90000"/>
              </a:lnSpc>
              <a:spcBef>
                <a:spcPts val="1000"/>
              </a:spcBef>
              <a:buFont typeface="Arial" panose="020B0604020202020204" pitchFamily="34" charset="0"/>
            </a:pPr>
            <a:endParaRPr lang="en-US" sz="2700" kern="1200">
              <a:solidFill>
                <a:schemeClr val="accent5"/>
              </a:solidFill>
              <a:latin typeface="Visuelt Pro Light" panose="020B0303040202040104" pitchFamily="34" charset="0"/>
            </a:endParaRPr>
          </a:p>
        </p:txBody>
      </p:sp>
      <p:sp>
        <p:nvSpPr>
          <p:cNvPr id="2" name="Title 1"/>
          <p:cNvSpPr>
            <a:spLocks noGrp="1"/>
          </p:cNvSpPr>
          <p:nvPr>
            <p:ph type="ctrTitle"/>
          </p:nvPr>
        </p:nvSpPr>
        <p:spPr>
          <a:xfrm>
            <a:off x="2713704" y="2730500"/>
            <a:ext cx="11798710" cy="2932881"/>
          </a:xfrm>
        </p:spPr>
        <p:txBody>
          <a:bodyPr anchor="t">
            <a:normAutofit/>
          </a:bodyPr>
          <a:lstStyle>
            <a:lvl1pPr algn="l">
              <a:defRPr sz="720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2713704" y="5921375"/>
            <a:ext cx="11798710" cy="3184525"/>
          </a:xfrm>
        </p:spPr>
        <p:txBody>
          <a:bodyPr>
            <a:normAutofit/>
          </a:bodyPr>
          <a:lstStyle>
            <a:lvl1pPr marL="0" indent="0" algn="l">
              <a:buNone/>
              <a:defRPr sz="36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dirty="0"/>
              <a:t>Click to edit Master subtitle style</a:t>
            </a:r>
          </a:p>
        </p:txBody>
      </p:sp>
    </p:spTree>
    <p:extLst>
      <p:ext uri="{BB962C8B-B14F-4D97-AF65-F5344CB8AC3E}">
        <p14:creationId xmlns:p14="http://schemas.microsoft.com/office/powerpoint/2010/main" val="29601270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5_Title and Content">
    <p:spTree>
      <p:nvGrpSpPr>
        <p:cNvPr id="1" name=""/>
        <p:cNvGrpSpPr/>
        <p:nvPr/>
      </p:nvGrpSpPr>
      <p:grpSpPr>
        <a:xfrm>
          <a:off x="0" y="0"/>
          <a:ext cx="0" cy="0"/>
          <a:chOff x="0" y="0"/>
          <a:chExt cx="0" cy="0"/>
        </a:xfrm>
      </p:grpSpPr>
      <p:sp>
        <p:nvSpPr>
          <p:cNvPr id="4" name="Rectangle 3"/>
          <p:cNvSpPr/>
          <p:nvPr userDrawn="1"/>
        </p:nvSpPr>
        <p:spPr>
          <a:xfrm>
            <a:off x="0" y="0"/>
            <a:ext cx="24384000" cy="13716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7024CDC-CF68-4D8C-9225-2260FB816485}" type="slidenum">
              <a:rPr lang="en-US" smtClean="0"/>
              <a:pPr/>
              <a:t>‹#›</a:t>
            </a:fld>
            <a:endParaRPr lang="en-US"/>
          </a:p>
        </p:txBody>
      </p:sp>
      <p:pic>
        <p:nvPicPr>
          <p:cNvPr id="7" name="Picture 6">
            <a:extLst>
              <a:ext uri="{FF2B5EF4-FFF2-40B4-BE49-F238E27FC236}">
                <a16:creationId xmlns:a16="http://schemas.microsoft.com/office/drawing/2014/main" id="{0C58B9C1-A8EF-FD42-B722-1A6E234F62B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27452" y="12554712"/>
            <a:ext cx="2185416" cy="1079588"/>
          </a:xfrm>
          <a:prstGeom prst="rect">
            <a:avLst/>
          </a:prstGeom>
        </p:spPr>
      </p:pic>
    </p:spTree>
    <p:extLst>
      <p:ext uri="{BB962C8B-B14F-4D97-AF65-F5344CB8AC3E}">
        <p14:creationId xmlns:p14="http://schemas.microsoft.com/office/powerpoint/2010/main" val="33296702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Section Header">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828800" y="2730501"/>
            <a:ext cx="13487400" cy="3190874"/>
          </a:xfrm>
        </p:spPr>
        <p:txBody>
          <a:bodyPr anchor="t">
            <a:normAutofit/>
          </a:bodyPr>
          <a:lstStyle>
            <a:lvl1pPr>
              <a:defRPr lang="en-US" sz="8000" b="0" i="0" kern="1200" dirty="0">
                <a:solidFill>
                  <a:schemeClr val="bg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5" name="Footer Placeholder 4"/>
          <p:cNvSpPr>
            <a:spLocks noGrp="1"/>
          </p:cNvSpPr>
          <p:nvPr>
            <p:ph type="ftr" sz="quarter" idx="11"/>
          </p:nvPr>
        </p:nvSpPr>
        <p:spPr/>
        <p:txBody>
          <a:bodyPr/>
          <a:lstStyle>
            <a:lvl1pPr>
              <a:defRPr>
                <a:solidFill>
                  <a:schemeClr val="bg1"/>
                </a:solidFill>
              </a:defRPr>
            </a:lvl1p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7024CDC-CF68-4D8C-9225-2260FB816485}" type="slidenum">
              <a:rPr lang="en-US" smtClean="0"/>
              <a:pPr/>
              <a:t>‹#›</a:t>
            </a:fld>
            <a:endParaRPr lang="en-US"/>
          </a:p>
        </p:txBody>
      </p:sp>
      <p:pic>
        <p:nvPicPr>
          <p:cNvPr id="7" name="Picture 6">
            <a:extLst>
              <a:ext uri="{FF2B5EF4-FFF2-40B4-BE49-F238E27FC236}">
                <a16:creationId xmlns:a16="http://schemas.microsoft.com/office/drawing/2014/main" id="{0C58B9C1-A8EF-FD42-B722-1A6E234F62B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27452" y="12554712"/>
            <a:ext cx="2185416" cy="1079588"/>
          </a:xfrm>
          <a:prstGeom prst="rect">
            <a:avLst/>
          </a:prstGeom>
        </p:spPr>
      </p:pic>
    </p:spTree>
    <p:extLst>
      <p:ext uri="{BB962C8B-B14F-4D97-AF65-F5344CB8AC3E}">
        <p14:creationId xmlns:p14="http://schemas.microsoft.com/office/powerpoint/2010/main" val="6560982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Section Header">
    <p:bg>
      <p:bgPr>
        <a:solidFill>
          <a:schemeClr val="tx2"/>
        </a:solidFill>
        <a:effectLst/>
      </p:bgPr>
    </p:bg>
    <p:spTree>
      <p:nvGrpSpPr>
        <p:cNvPr id="1" name=""/>
        <p:cNvGrpSpPr/>
        <p:nvPr/>
      </p:nvGrpSpPr>
      <p:grpSpPr>
        <a:xfrm>
          <a:off x="0" y="0"/>
          <a:ext cx="0" cy="0"/>
          <a:chOff x="0" y="0"/>
          <a:chExt cx="0" cy="0"/>
        </a:xfrm>
      </p:grpSpPr>
      <p:sp>
        <p:nvSpPr>
          <p:cNvPr id="7" name="Rectangle 6"/>
          <p:cNvSpPr/>
          <p:nvPr userDrawn="1"/>
        </p:nvSpPr>
        <p:spPr>
          <a:xfrm>
            <a:off x="1842186" y="2891978"/>
            <a:ext cx="11422964" cy="7061886"/>
          </a:xfrm>
          <a:prstGeom prst="rect">
            <a:avLst/>
          </a:prstGeom>
          <a:solidFill>
            <a:schemeClr val="bg1"/>
          </a:solidFill>
        </p:spPr>
        <p:txBody>
          <a:bodyPr vert="horz" lIns="91440" tIns="45720" rIns="91440" bIns="45720" rtlCol="0" anchor="t">
            <a:normAutofit/>
          </a:bodyPr>
          <a:lstStyle/>
          <a:p>
            <a:pPr lvl="0" eaLnBrk="1" hangingPunct="1">
              <a:lnSpc>
                <a:spcPct val="90000"/>
              </a:lnSpc>
              <a:spcBef>
                <a:spcPts val="1000"/>
              </a:spcBef>
              <a:buFont typeface="Arial" panose="020B0604020202020204" pitchFamily="34" charset="0"/>
            </a:pPr>
            <a:endParaRPr lang="en-US" sz="2700" kern="1200">
              <a:solidFill>
                <a:schemeClr val="accent4"/>
              </a:solidFill>
              <a:latin typeface="Visuelt Pro Light" panose="020B0303040202040104" pitchFamily="34" charset="0"/>
            </a:endParaRPr>
          </a:p>
        </p:txBody>
      </p:sp>
      <p:sp>
        <p:nvSpPr>
          <p:cNvPr id="2" name="Title 1"/>
          <p:cNvSpPr>
            <a:spLocks noGrp="1"/>
          </p:cNvSpPr>
          <p:nvPr>
            <p:ph type="title"/>
          </p:nvPr>
        </p:nvSpPr>
        <p:spPr>
          <a:xfrm>
            <a:off x="3286432" y="4827484"/>
            <a:ext cx="9161207" cy="4080542"/>
          </a:xfrm>
        </p:spPr>
        <p:txBody>
          <a:bodyPr anchor="t">
            <a:normAutofit/>
          </a:bodyPr>
          <a:lstStyle>
            <a:lvl1pPr>
              <a:defRPr lang="en-US" sz="8000" b="0" i="0" kern="1200" dirty="0">
                <a:solidFill>
                  <a:schemeClr val="tx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12544161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2019 GENERAL DYNAMICS INFORMATION TECHNOLOGY. ALL RIGHTS RESERVED.</a:t>
            </a:r>
          </a:p>
        </p:txBody>
      </p:sp>
      <p:sp>
        <p:nvSpPr>
          <p:cNvPr id="4" name="Slide Number Placeholder 3"/>
          <p:cNvSpPr>
            <a:spLocks noGrp="1"/>
          </p:cNvSpPr>
          <p:nvPr>
            <p:ph type="sldNum" sz="quarter" idx="12"/>
          </p:nvPr>
        </p:nvSpPr>
        <p:spPr/>
        <p:txBody>
          <a:bodyPr/>
          <a:lstStyle/>
          <a:p>
            <a:fld id="{07024CDC-CF68-4D8C-9225-2260FB816485}" type="slidenum">
              <a:rPr lang="en-US" smtClean="0"/>
              <a:t>‹#›</a:t>
            </a:fld>
            <a:endParaRPr lang="en-US"/>
          </a:p>
        </p:txBody>
      </p:sp>
      <p:sp>
        <p:nvSpPr>
          <p:cNvPr id="5" name="Rectangle 4"/>
          <p:cNvSpPr/>
          <p:nvPr userDrawn="1"/>
        </p:nvSpPr>
        <p:spPr>
          <a:xfrm>
            <a:off x="0" y="0"/>
            <a:ext cx="24384000" cy="13716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gdit_lng_lg_wht-01.png" descr="gdit_lng_lg_wht-01.png"/>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7363983" y="5852495"/>
            <a:ext cx="9656034" cy="2011010"/>
          </a:xfrm>
          <a:prstGeom prst="rect">
            <a:avLst/>
          </a:prstGeom>
          <a:ln w="12700">
            <a:miter lim="400000"/>
          </a:ln>
        </p:spPr>
      </p:pic>
    </p:spTree>
    <p:extLst>
      <p:ext uri="{BB962C8B-B14F-4D97-AF65-F5344CB8AC3E}">
        <p14:creationId xmlns:p14="http://schemas.microsoft.com/office/powerpoint/2010/main" val="27129326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2019 GENERAL DYNAMICS INFORMATION TECHNOLOGY. ALL RIGHTS RESERVED.</a:t>
            </a:r>
          </a:p>
        </p:txBody>
      </p:sp>
      <p:sp>
        <p:nvSpPr>
          <p:cNvPr id="4" name="Slide Number Placeholder 3"/>
          <p:cNvSpPr>
            <a:spLocks noGrp="1"/>
          </p:cNvSpPr>
          <p:nvPr>
            <p:ph type="sldNum" sz="quarter" idx="12"/>
          </p:nvPr>
        </p:nvSpPr>
        <p:spPr/>
        <p:txBody>
          <a:bodyPr/>
          <a:lstStyle/>
          <a:p>
            <a:fld id="{07024CDC-CF68-4D8C-9225-2260FB816485}" type="slidenum">
              <a:rPr lang="en-US" smtClean="0"/>
              <a:t>‹#›</a:t>
            </a:fld>
            <a:endParaRPr lang="en-US"/>
          </a:p>
        </p:txBody>
      </p:sp>
      <p:sp>
        <p:nvSpPr>
          <p:cNvPr id="5" name="Rectangle 4"/>
          <p:cNvSpPr/>
          <p:nvPr userDrawn="1"/>
        </p:nvSpPr>
        <p:spPr>
          <a:xfrm>
            <a:off x="0" y="0"/>
            <a:ext cx="24384000" cy="13716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7" name="gdit_lng_lg_wht-01.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14039" y="6492225"/>
            <a:ext cx="3755922" cy="731550"/>
          </a:xfrm>
          <a:prstGeom prst="rect">
            <a:avLst/>
          </a:prstGeom>
          <a:ln w="12700">
            <a:miter lim="400000"/>
          </a:ln>
        </p:spPr>
      </p:pic>
    </p:spTree>
    <p:extLst>
      <p:ext uri="{BB962C8B-B14F-4D97-AF65-F5344CB8AC3E}">
        <p14:creationId xmlns:p14="http://schemas.microsoft.com/office/powerpoint/2010/main" val="70241631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pic>
        <p:nvPicPr>
          <p:cNvPr id="7" name="gdit_lng_lg-01.png" descr="gdit_lng_lg-01.png">
            <a:extLst>
              <a:ext uri="{FF2B5EF4-FFF2-40B4-BE49-F238E27FC236}">
                <a16:creationId xmlns:a16="http://schemas.microsoft.com/office/drawing/2014/main" id="{324E477B-1B78-244F-9DA6-34E46E4D4F1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366000" y="5852915"/>
            <a:ext cx="9652000" cy="2010170"/>
          </a:xfrm>
          <a:prstGeom prst="rect">
            <a:avLst/>
          </a:prstGeom>
          <a:ln w="12700">
            <a:miter lim="400000"/>
          </a:ln>
        </p:spPr>
      </p:pic>
      <p:sp>
        <p:nvSpPr>
          <p:cNvPr id="2" name="Rectangle 1"/>
          <p:cNvSpPr/>
          <p:nvPr userDrawn="1"/>
        </p:nvSpPr>
        <p:spPr>
          <a:xfrm>
            <a:off x="0" y="12280900"/>
            <a:ext cx="4100052" cy="143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8013899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2" name="Rectangle 1"/>
          <p:cNvSpPr/>
          <p:nvPr userDrawn="1"/>
        </p:nvSpPr>
        <p:spPr>
          <a:xfrm>
            <a:off x="0" y="12280900"/>
            <a:ext cx="4100052" cy="143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4" name="gdit_lng_lg-01.png">
            <a:extLst>
              <a:ext uri="{FF2B5EF4-FFF2-40B4-BE49-F238E27FC236}">
                <a16:creationId xmlns:a16="http://schemas.microsoft.com/office/drawing/2014/main" id="{324E477B-1B78-244F-9DA6-34E46E4D4F1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06050" y="6490946"/>
            <a:ext cx="3771900" cy="734108"/>
          </a:xfrm>
          <a:prstGeom prst="rect">
            <a:avLst/>
          </a:prstGeom>
          <a:ln w="12700">
            <a:miter lim="400000"/>
          </a:ln>
        </p:spPr>
      </p:pic>
    </p:spTree>
    <p:extLst>
      <p:ext uri="{BB962C8B-B14F-4D97-AF65-F5344CB8AC3E}">
        <p14:creationId xmlns:p14="http://schemas.microsoft.com/office/powerpoint/2010/main" val="16685606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Separator Slide_1">
    <p:spTree>
      <p:nvGrpSpPr>
        <p:cNvPr id="1" name=""/>
        <p:cNvGrpSpPr/>
        <p:nvPr/>
      </p:nvGrpSpPr>
      <p:grpSpPr>
        <a:xfrm>
          <a:off x="0" y="0"/>
          <a:ext cx="0" cy="0"/>
          <a:chOff x="0" y="0"/>
          <a:chExt cx="0" cy="0"/>
        </a:xfrm>
      </p:grpSpPr>
      <p:sp>
        <p:nvSpPr>
          <p:cNvPr id="19" name="Text Placeholder 1"/>
          <p:cNvSpPr>
            <a:spLocks noGrp="1"/>
          </p:cNvSpPr>
          <p:nvPr>
            <p:ph type="body" sz="quarter" idx="10" hasCustomPrompt="1"/>
          </p:nvPr>
        </p:nvSpPr>
        <p:spPr>
          <a:xfrm>
            <a:off x="0" y="7904761"/>
            <a:ext cx="24384000" cy="4559954"/>
          </a:xfrm>
          <a:prstGeom prst="rect">
            <a:avLst/>
          </a:prstGeom>
        </p:spPr>
        <p:txBody>
          <a:bodyPr anchor="ctr" anchorCtr="0"/>
          <a:lstStyle>
            <a:lvl1pPr marL="0" indent="0" algn="ctr" defTabSz="1828800" rtl="0" eaLnBrk="1" latinLnBrk="0" hangingPunct="1">
              <a:buNone/>
              <a:defRPr lang="en-US" sz="5200" b="0" kern="1200" cap="all" baseline="0" dirty="0">
                <a:solidFill>
                  <a:schemeClr val="bg1"/>
                </a:solidFill>
                <a:latin typeface="+mn-lt"/>
                <a:ea typeface="+mn-ea"/>
                <a:cs typeface="+mn-cs"/>
              </a:defRPr>
            </a:lvl1pPr>
          </a:lstStyle>
          <a:p>
            <a:r>
              <a:rPr lang="en-US" dirty="0"/>
              <a:t>Section title</a:t>
            </a:r>
          </a:p>
        </p:txBody>
      </p:sp>
    </p:spTree>
    <p:extLst>
      <p:ext uri="{BB962C8B-B14F-4D97-AF65-F5344CB8AC3E}">
        <p14:creationId xmlns:p14="http://schemas.microsoft.com/office/powerpoint/2010/main" val="2268201883"/>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userDrawn="1">
  <p:cSld name="7_Cover Slide_Generic">
    <p:spTree>
      <p:nvGrpSpPr>
        <p:cNvPr id="1" name=""/>
        <p:cNvGrpSpPr/>
        <p:nvPr/>
      </p:nvGrpSpPr>
      <p:grpSpPr>
        <a:xfrm>
          <a:off x="0" y="0"/>
          <a:ext cx="0" cy="0"/>
          <a:chOff x="0" y="0"/>
          <a:chExt cx="0" cy="0"/>
        </a:xfrm>
      </p:grpSpPr>
      <p:sp>
        <p:nvSpPr>
          <p:cNvPr id="13" name="Text Placeholder 4"/>
          <p:cNvSpPr>
            <a:spLocks noGrp="1"/>
          </p:cNvSpPr>
          <p:nvPr userDrawn="1">
            <p:ph type="body" sz="quarter" idx="10" hasCustomPrompt="1"/>
          </p:nvPr>
        </p:nvSpPr>
        <p:spPr>
          <a:xfrm>
            <a:off x="2050475" y="7319598"/>
            <a:ext cx="13494326" cy="3396892"/>
          </a:xfrm>
          <a:prstGeom prst="rect">
            <a:avLst/>
          </a:prstGeom>
        </p:spPr>
        <p:txBody>
          <a:bodyPr anchor="b" anchorCtr="0"/>
          <a:lstStyle>
            <a:lvl1pPr marL="0" indent="0" algn="l">
              <a:lnSpc>
                <a:spcPct val="90000"/>
              </a:lnSpc>
              <a:spcBef>
                <a:spcPts val="0"/>
              </a:spcBef>
              <a:buNone/>
              <a:defRPr sz="8000" b="0" cap="all" baseline="0">
                <a:solidFill>
                  <a:schemeClr val="bg1"/>
                </a:solidFill>
              </a:defRPr>
            </a:lvl1pPr>
          </a:lstStyle>
          <a:p>
            <a:pPr lvl="0"/>
            <a:r>
              <a:rPr lang="en-US" dirty="0"/>
              <a:t>CLICK TO EDIT </a:t>
            </a:r>
          </a:p>
          <a:p>
            <a:pPr lvl="0"/>
            <a:r>
              <a:rPr lang="en-US" dirty="0"/>
              <a:t>TITLE SLIDE</a:t>
            </a:r>
          </a:p>
        </p:txBody>
      </p:sp>
      <p:sp>
        <p:nvSpPr>
          <p:cNvPr id="8" name="Text Placeholder 2"/>
          <p:cNvSpPr>
            <a:spLocks noGrp="1"/>
          </p:cNvSpPr>
          <p:nvPr userDrawn="1">
            <p:ph type="body" sz="quarter" idx="11" hasCustomPrompt="1"/>
          </p:nvPr>
        </p:nvSpPr>
        <p:spPr>
          <a:xfrm>
            <a:off x="2050475" y="11125017"/>
            <a:ext cx="13494326" cy="1839558"/>
          </a:xfrm>
          <a:prstGeom prst="rect">
            <a:avLst/>
          </a:prstGeom>
        </p:spPr>
        <p:txBody>
          <a:bodyPr anchor="ctr" anchorCtr="0"/>
          <a:lstStyle>
            <a:lvl1pPr marL="0" indent="0">
              <a:spcBef>
                <a:spcPts val="0"/>
              </a:spcBef>
              <a:buNone/>
              <a:defRPr sz="3600" baseline="0">
                <a:solidFill>
                  <a:schemeClr val="bg1"/>
                </a:solidFill>
              </a:defRPr>
            </a:lvl1pPr>
          </a:lstStyle>
          <a:p>
            <a:r>
              <a:rPr lang="en-US" dirty="0"/>
              <a:t>Name, Title </a:t>
            </a:r>
            <a:br>
              <a:rPr lang="en-US" dirty="0"/>
            </a:br>
            <a:r>
              <a:rPr lang="en-US" dirty="0"/>
              <a:t>Date</a:t>
            </a:r>
          </a:p>
        </p:txBody>
      </p:sp>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7519074" y="12044795"/>
            <a:ext cx="5965968" cy="705754"/>
          </a:xfrm>
          <a:prstGeom prst="rect">
            <a:avLst/>
          </a:prstGeom>
        </p:spPr>
      </p:pic>
    </p:spTree>
    <p:extLst>
      <p:ext uri="{BB962C8B-B14F-4D97-AF65-F5344CB8AC3E}">
        <p14:creationId xmlns:p14="http://schemas.microsoft.com/office/powerpoint/2010/main" val="699610998"/>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831200" y="577133"/>
            <a:ext cx="22721600" cy="1527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rgbClr val="FBCB53"/>
              </a:buClr>
              <a:buSzPts val="2800"/>
              <a:buNone/>
              <a:defRPr sz="4800">
                <a:solidFill>
                  <a:schemeClr val="tx1"/>
                </a:solidFill>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dirty="0"/>
          </a:p>
        </p:txBody>
      </p:sp>
      <p:sp>
        <p:nvSpPr>
          <p:cNvPr id="60" name="Google Shape;60;p15"/>
          <p:cNvSpPr txBox="1">
            <a:spLocks noGrp="1"/>
          </p:cNvSpPr>
          <p:nvPr>
            <p:ph type="body" idx="1"/>
          </p:nvPr>
        </p:nvSpPr>
        <p:spPr>
          <a:xfrm>
            <a:off x="831200" y="2260467"/>
            <a:ext cx="22721600" cy="9110400"/>
          </a:xfrm>
          <a:prstGeom prst="rect">
            <a:avLst/>
          </a:prstGeom>
          <a:noFill/>
          <a:ln>
            <a:noFill/>
          </a:ln>
        </p:spPr>
        <p:txBody>
          <a:bodyPr spcFirstLastPara="1" wrap="square" lIns="91425" tIns="91425" rIns="91425" bIns="91425" anchor="t" anchorCtr="0">
            <a:noAutofit/>
          </a:bodyPr>
          <a:lstStyle>
            <a:lvl1pPr marL="571500" lvl="0" indent="-571500" algn="l" defTabSz="914400" rtl="0" eaLnBrk="1" latinLnBrk="0" hangingPunct="1">
              <a:lnSpc>
                <a:spcPct val="90000"/>
              </a:lnSpc>
              <a:spcBef>
                <a:spcPts val="1000"/>
              </a:spcBef>
              <a:spcAft>
                <a:spcPts val="0"/>
              </a:spcAft>
              <a:buClr>
                <a:schemeClr val="accent1"/>
              </a:buClr>
              <a:buSzPts val="1800"/>
              <a:buFont typeface="Arial" panose="020B0604020202020204" pitchFamily="34" charset="0"/>
              <a:buChar char="•"/>
              <a:defRPr sz="4400">
                <a:solidFill>
                  <a:schemeClr val="tx1"/>
                </a:solidFill>
              </a:defRPr>
            </a:lvl1pPr>
            <a:lvl2pPr marL="685800" lvl="1" indent="-228600" algn="l" defTabSz="914400" rtl="0" eaLnBrk="1" latinLnBrk="0" hangingPunct="1">
              <a:lnSpc>
                <a:spcPct val="90000"/>
              </a:lnSpc>
              <a:spcBef>
                <a:spcPts val="500"/>
              </a:spcBef>
              <a:spcAft>
                <a:spcPts val="0"/>
              </a:spcAft>
              <a:buClr>
                <a:schemeClr val="accent1"/>
              </a:buClr>
              <a:buSzPct val="70000"/>
              <a:buFont typeface="Arial" panose="020B0604020202020204" pitchFamily="34" charset="0"/>
              <a:buChar char="•"/>
              <a:defRPr sz="4000">
                <a:solidFill>
                  <a:schemeClr val="tx1"/>
                </a:solidFill>
              </a:defRPr>
            </a:lvl2pPr>
            <a:lvl3pPr marL="1143000" lvl="2" indent="-228600" algn="l" defTabSz="914400" rtl="0" eaLnBrk="1" latinLnBrk="0" hangingPunct="1">
              <a:lnSpc>
                <a:spcPct val="90000"/>
              </a:lnSpc>
              <a:spcBef>
                <a:spcPts val="500"/>
              </a:spcBef>
              <a:spcAft>
                <a:spcPts val="0"/>
              </a:spcAft>
              <a:buClr>
                <a:schemeClr val="accent1"/>
              </a:buClr>
              <a:buSzPct val="70000"/>
              <a:buFont typeface="Arial" panose="020B0604020202020204" pitchFamily="34" charset="0"/>
              <a:buChar char="•"/>
              <a:defRPr sz="4000">
                <a:solidFill>
                  <a:schemeClr val="tx1"/>
                </a:solidFill>
              </a:defRPr>
            </a:lvl3pPr>
            <a:lvl4pPr marL="1600200" lvl="3" indent="-228600" algn="l" defTabSz="914400" rtl="0" eaLnBrk="1" latinLnBrk="0" hangingPunct="1">
              <a:lnSpc>
                <a:spcPct val="90000"/>
              </a:lnSpc>
              <a:spcBef>
                <a:spcPts val="500"/>
              </a:spcBef>
              <a:spcAft>
                <a:spcPts val="0"/>
              </a:spcAft>
              <a:buClr>
                <a:schemeClr val="accent1"/>
              </a:buClr>
              <a:buSzPct val="70000"/>
              <a:buFont typeface="Arial" panose="020B0604020202020204" pitchFamily="34" charset="0"/>
              <a:buChar char="•"/>
              <a:defRPr sz="4000">
                <a:solidFill>
                  <a:schemeClr val="tx1"/>
                </a:solidFill>
              </a:defRPr>
            </a:lvl4pPr>
            <a:lvl5pPr marL="2057400" lvl="4" indent="-228600" algn="l" defTabSz="914400" rtl="0" eaLnBrk="1" latinLnBrk="0" hangingPunct="1">
              <a:lnSpc>
                <a:spcPct val="90000"/>
              </a:lnSpc>
              <a:spcBef>
                <a:spcPts val="500"/>
              </a:spcBef>
              <a:spcAft>
                <a:spcPts val="0"/>
              </a:spcAft>
              <a:buClr>
                <a:schemeClr val="accent1"/>
              </a:buClr>
              <a:buSzPct val="70000"/>
              <a:buFont typeface="Arial" panose="020B0604020202020204" pitchFamily="34" charset="0"/>
              <a:buChar char="•"/>
              <a:defRPr sz="4000">
                <a:solidFill>
                  <a:schemeClr val="tx1"/>
                </a:solidFill>
              </a:defRPr>
            </a:lvl5pPr>
            <a:lvl6pPr marL="7315291" lvl="5" indent="-846677" algn="l" rtl="0">
              <a:lnSpc>
                <a:spcPct val="115000"/>
              </a:lnSpc>
              <a:spcBef>
                <a:spcPts val="4267"/>
              </a:spcBef>
              <a:spcAft>
                <a:spcPts val="0"/>
              </a:spcAft>
              <a:buClr>
                <a:srgbClr val="439141"/>
              </a:buClr>
              <a:buSzPts val="1400"/>
              <a:buChar char="■"/>
              <a:defRPr>
                <a:solidFill>
                  <a:srgbClr val="439141"/>
                </a:solidFill>
              </a:defRPr>
            </a:lvl6pPr>
            <a:lvl7pPr marL="8534507" lvl="6" indent="-846677" algn="l" rtl="0">
              <a:lnSpc>
                <a:spcPct val="115000"/>
              </a:lnSpc>
              <a:spcBef>
                <a:spcPts val="4267"/>
              </a:spcBef>
              <a:spcAft>
                <a:spcPts val="0"/>
              </a:spcAft>
              <a:buClr>
                <a:srgbClr val="439141"/>
              </a:buClr>
              <a:buSzPts val="1400"/>
              <a:buChar char="●"/>
              <a:defRPr>
                <a:solidFill>
                  <a:srgbClr val="439141"/>
                </a:solidFill>
              </a:defRPr>
            </a:lvl7pPr>
            <a:lvl8pPr marL="9753722" lvl="7" indent="-846677" algn="l" rtl="0">
              <a:lnSpc>
                <a:spcPct val="115000"/>
              </a:lnSpc>
              <a:spcBef>
                <a:spcPts val="4267"/>
              </a:spcBef>
              <a:spcAft>
                <a:spcPts val="0"/>
              </a:spcAft>
              <a:buClr>
                <a:srgbClr val="439141"/>
              </a:buClr>
              <a:buSzPts val="1400"/>
              <a:buChar char="○"/>
              <a:defRPr>
                <a:solidFill>
                  <a:srgbClr val="439141"/>
                </a:solidFill>
              </a:defRPr>
            </a:lvl8pPr>
            <a:lvl9pPr marL="10972937" lvl="8" indent="-846677" algn="l" rtl="0">
              <a:lnSpc>
                <a:spcPct val="115000"/>
              </a:lnSpc>
              <a:spcBef>
                <a:spcPts val="4267"/>
              </a:spcBef>
              <a:spcAft>
                <a:spcPts val="4267"/>
              </a:spcAft>
              <a:buClr>
                <a:srgbClr val="439141"/>
              </a:buClr>
              <a:buSzPts val="1400"/>
              <a:buChar char="■"/>
              <a:defRPr>
                <a:solidFill>
                  <a:srgbClr val="439141"/>
                </a:solidFill>
              </a:defRPr>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Edit Master text styles</a:t>
            </a:r>
          </a:p>
          <a:p>
            <a:pPr marL="685800" lvl="1" indent="-228600" algn="l" defTabSz="914400" rtl="0" eaLnBrk="1" latinLnBrk="0" hangingPunct="1">
              <a:lnSpc>
                <a:spcPct val="90000"/>
              </a:lnSpc>
              <a:spcBef>
                <a:spcPts val="500"/>
              </a:spcBef>
              <a:buFont typeface="Arial" panose="020B0604020202020204" pitchFamily="34" charset="0"/>
              <a:buChar char="•"/>
            </a:pPr>
            <a:r>
              <a:rPr lang="en-US" dirty="0"/>
              <a:t>Second level</a:t>
            </a:r>
          </a:p>
          <a:p>
            <a:pPr marL="1143000" lvl="2" indent="-228600" algn="l" defTabSz="914400" rtl="0" eaLnBrk="1" latinLnBrk="0" hangingPunct="1">
              <a:lnSpc>
                <a:spcPct val="90000"/>
              </a:lnSpc>
              <a:spcBef>
                <a:spcPts val="500"/>
              </a:spcBef>
              <a:buFont typeface="Arial" panose="020B0604020202020204" pitchFamily="34" charset="0"/>
              <a:buChar char="•"/>
            </a:pPr>
            <a:r>
              <a:rPr lang="en-US" dirty="0"/>
              <a:t>Third level</a:t>
            </a:r>
          </a:p>
          <a:p>
            <a:pPr marL="1600200" lvl="3" indent="-228600" algn="l" defTabSz="914400" rtl="0" eaLnBrk="1" latinLnBrk="0" hangingPunct="1">
              <a:lnSpc>
                <a:spcPct val="90000"/>
              </a:lnSpc>
              <a:spcBef>
                <a:spcPts val="500"/>
              </a:spcBef>
              <a:buFont typeface="Arial" panose="020B0604020202020204" pitchFamily="34" charset="0"/>
              <a:buChar char="•"/>
            </a:pPr>
            <a:r>
              <a:rPr lang="en-US" dirty="0"/>
              <a:t>Fourth level</a:t>
            </a:r>
          </a:p>
          <a:p>
            <a:pPr marL="2057400" lvl="4" indent="-228600" algn="l" defTabSz="914400" rtl="0" eaLnBrk="1" latinLnBrk="0" hangingPunct="1">
              <a:lnSpc>
                <a:spcPct val="90000"/>
              </a:lnSpc>
              <a:spcBef>
                <a:spcPts val="500"/>
              </a:spcBef>
              <a:buFont typeface="Arial" panose="020B0604020202020204" pitchFamily="34" charset="0"/>
              <a:buChar char="•"/>
            </a:pPr>
            <a:r>
              <a:rPr lang="en-US" dirty="0"/>
              <a:t>Fifth level</a:t>
            </a:r>
          </a:p>
          <a:p>
            <a:endParaRPr dirty="0"/>
          </a:p>
        </p:txBody>
      </p:sp>
      <p:sp>
        <p:nvSpPr>
          <p:cNvPr id="61" name="Google Shape;61;p15"/>
          <p:cNvSpPr txBox="1">
            <a:spLocks noGrp="1"/>
          </p:cNvSpPr>
          <p:nvPr>
            <p:ph type="sldNum" idx="12"/>
          </p:nvPr>
        </p:nvSpPr>
        <p:spPr>
          <a:xfrm>
            <a:off x="22593221" y="12435245"/>
            <a:ext cx="1463200" cy="1049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2667"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2667"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2667"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2667"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2667"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2667"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2667"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2667"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2667" b="0" i="0" u="none" strike="noStrike" cap="none">
                <a:solidFill>
                  <a:schemeClr val="lt2"/>
                </a:solidFill>
                <a:latin typeface="Arial"/>
                <a:ea typeface="Arial"/>
                <a:cs typeface="Arial"/>
                <a:sym typeface="A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41405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dirty="0"/>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8" name="Rectangle 7"/>
          <p:cNvSpPr/>
          <p:nvPr userDrawn="1"/>
        </p:nvSpPr>
        <p:spPr>
          <a:xfrm>
            <a:off x="12156358" y="7026"/>
            <a:ext cx="12227642" cy="13708974"/>
          </a:xfrm>
          <a:prstGeom prst="rect">
            <a:avLst/>
          </a:prstGeom>
          <a:solidFill>
            <a:schemeClr val="accent3"/>
          </a:solidFill>
        </p:spPr>
        <p:txBody>
          <a:bodyPr vert="horz" lIns="91440" tIns="45720" rIns="91440" bIns="45720" rtlCol="0" anchor="t">
            <a:normAutofit/>
          </a:bodyPr>
          <a:lstStyle/>
          <a:p>
            <a:pPr algn="ctr" eaLnBrk="1" hangingPunct="1">
              <a:lnSpc>
                <a:spcPct val="90000"/>
              </a:lnSpc>
              <a:spcBef>
                <a:spcPts val="1000"/>
              </a:spcBef>
              <a:buFont typeface="Arial" panose="020B0604020202020204" pitchFamily="34" charset="0"/>
            </a:pPr>
            <a:endParaRPr lang="en-US" sz="2700" kern="1200">
              <a:solidFill>
                <a:schemeClr val="accent5"/>
              </a:solidFill>
              <a:latin typeface="Visuelt Pro Light" panose="020B0303040202040104" pitchFamily="34" charset="0"/>
            </a:endParaRPr>
          </a:p>
        </p:txBody>
      </p:sp>
      <p:sp>
        <p:nvSpPr>
          <p:cNvPr id="9" name="Rectangle 8"/>
          <p:cNvSpPr/>
          <p:nvPr userDrawn="1"/>
        </p:nvSpPr>
        <p:spPr>
          <a:xfrm>
            <a:off x="1842186" y="1383957"/>
            <a:ext cx="13474014" cy="7683843"/>
          </a:xfrm>
          <a:prstGeom prst="rect">
            <a:avLst/>
          </a:prstGeom>
          <a:solidFill>
            <a:schemeClr val="accent5"/>
          </a:solidFill>
        </p:spPr>
        <p:txBody>
          <a:bodyPr vert="horz" lIns="91440" tIns="45720" rIns="91440" bIns="45720" rtlCol="0" anchor="t">
            <a:normAutofit/>
          </a:bodyPr>
          <a:lstStyle/>
          <a:p>
            <a:pPr lvl="0" eaLnBrk="1" hangingPunct="1">
              <a:lnSpc>
                <a:spcPct val="90000"/>
              </a:lnSpc>
              <a:spcBef>
                <a:spcPts val="1000"/>
              </a:spcBef>
              <a:buFont typeface="Arial" panose="020B0604020202020204" pitchFamily="34" charset="0"/>
            </a:pPr>
            <a:endParaRPr lang="en-US" sz="2700" kern="1200">
              <a:solidFill>
                <a:schemeClr val="accent5"/>
              </a:solidFill>
              <a:latin typeface="Visuelt Pro Light" panose="020B0303040202040104" pitchFamily="34" charset="0"/>
            </a:endParaRPr>
          </a:p>
        </p:txBody>
      </p:sp>
      <p:sp>
        <p:nvSpPr>
          <p:cNvPr id="2" name="Title 1"/>
          <p:cNvSpPr>
            <a:spLocks noGrp="1"/>
          </p:cNvSpPr>
          <p:nvPr>
            <p:ph type="ctrTitle"/>
          </p:nvPr>
        </p:nvSpPr>
        <p:spPr>
          <a:xfrm>
            <a:off x="2713704" y="2730500"/>
            <a:ext cx="11798710" cy="2932881"/>
          </a:xfrm>
        </p:spPr>
        <p:txBody>
          <a:bodyPr anchor="t">
            <a:normAutofit/>
          </a:bodyPr>
          <a:lstStyle>
            <a:lvl1pPr algn="l">
              <a:defRPr sz="720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2713704" y="5921375"/>
            <a:ext cx="11798710" cy="3184525"/>
          </a:xfrm>
        </p:spPr>
        <p:txBody>
          <a:bodyPr>
            <a:normAutofit/>
          </a:bodyPr>
          <a:lstStyle>
            <a:lvl1pPr marL="0" indent="0" algn="l">
              <a:buNone/>
              <a:defRPr sz="36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dirty="0"/>
              <a:t>Click to edit Master subtitle style</a:t>
            </a:r>
          </a:p>
        </p:txBody>
      </p:sp>
      <p:pic>
        <p:nvPicPr>
          <p:cNvPr id="7" name="gdit_lng_lg-01.png" descr="gdit_lng_lg-01.png">
            <a:extLst>
              <a:ext uri="{FF2B5EF4-FFF2-40B4-BE49-F238E27FC236}">
                <a16:creationId xmlns:a16="http://schemas.microsoft.com/office/drawing/2014/main" id="{F89F3286-F596-2743-852B-A390654C702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3255" t="-1" r="1" b="-82079"/>
          <a:stretch/>
        </p:blipFill>
        <p:spPr>
          <a:xfrm>
            <a:off x="1710813" y="11326697"/>
            <a:ext cx="7047861" cy="2359805"/>
          </a:xfrm>
          <a:prstGeom prst="rect">
            <a:avLst/>
          </a:prstGeom>
          <a:solidFill>
            <a:schemeClr val="bg1"/>
          </a:solidFill>
          <a:ln w="12700">
            <a:miter lim="400000"/>
          </a:ln>
        </p:spPr>
      </p:pic>
    </p:spTree>
    <p:extLst>
      <p:ext uri="{BB962C8B-B14F-4D97-AF65-F5344CB8AC3E}">
        <p14:creationId xmlns:p14="http://schemas.microsoft.com/office/powerpoint/2010/main" val="123618810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Whit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46F0-7EE4-3A49-9F35-E2182DAC88A2}"/>
              </a:ext>
            </a:extLst>
          </p:cNvPr>
          <p:cNvSpPr>
            <a:spLocks noGrp="1"/>
          </p:cNvSpPr>
          <p:nvPr>
            <p:ph type="title"/>
          </p:nvPr>
        </p:nvSpPr>
        <p:spPr>
          <a:xfrm>
            <a:off x="1828800" y="800101"/>
            <a:ext cx="20726399" cy="1371600"/>
          </a:xfrm>
        </p:spPr>
        <p:txBody>
          <a:bodyPr/>
          <a:lstStyle/>
          <a:p>
            <a:r>
              <a:rPr lang="en-US" dirty="0"/>
              <a:t>Click to edit Master title style</a:t>
            </a:r>
          </a:p>
        </p:txBody>
      </p:sp>
      <p:sp>
        <p:nvSpPr>
          <p:cNvPr id="3" name="Slide Number Placeholder 2">
            <a:extLst>
              <a:ext uri="{FF2B5EF4-FFF2-40B4-BE49-F238E27FC236}">
                <a16:creationId xmlns:a16="http://schemas.microsoft.com/office/drawing/2014/main" id="{29109761-F216-2246-8CA5-134B147FFD8D}"/>
              </a:ext>
            </a:extLst>
          </p:cNvPr>
          <p:cNvSpPr>
            <a:spLocks noGrp="1"/>
          </p:cNvSpPr>
          <p:nvPr>
            <p:ph type="sldNum" sz="quarter" idx="10"/>
          </p:nvPr>
        </p:nvSpPr>
        <p:spPr/>
        <p:txBody>
          <a:bodyPr/>
          <a:lstStyle>
            <a:lvl1pPr>
              <a:defRPr sz="1200"/>
            </a:lvl1pPr>
          </a:lstStyle>
          <a:p>
            <a:fld id="{0CA48063-0C16-4547-A139-673C8D208ECC}" type="slidenum">
              <a:rPr lang="en-US" smtClean="0"/>
              <a:pPr/>
              <a:t>‹#›</a:t>
            </a:fld>
            <a:endParaRPr lang="en-US" dirty="0"/>
          </a:p>
        </p:txBody>
      </p:sp>
      <p:sp>
        <p:nvSpPr>
          <p:cNvPr id="5" name="Text Placeholder 4">
            <a:extLst>
              <a:ext uri="{FF2B5EF4-FFF2-40B4-BE49-F238E27FC236}">
                <a16:creationId xmlns:a16="http://schemas.microsoft.com/office/drawing/2014/main" id="{EA650BD2-0EB1-524B-AF48-A76182C5A4CD}"/>
              </a:ext>
            </a:extLst>
          </p:cNvPr>
          <p:cNvSpPr>
            <a:spLocks noGrp="1"/>
          </p:cNvSpPr>
          <p:nvPr>
            <p:ph type="body" sz="quarter" idx="11"/>
          </p:nvPr>
        </p:nvSpPr>
        <p:spPr>
          <a:xfrm>
            <a:off x="1828801" y="2743200"/>
            <a:ext cx="13468350" cy="9525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66936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Half Split Gray">
    <p:spTree>
      <p:nvGrpSpPr>
        <p:cNvPr id="1" name=""/>
        <p:cNvGrpSpPr/>
        <p:nvPr/>
      </p:nvGrpSpPr>
      <p:grpSpPr>
        <a:xfrm>
          <a:off x="0" y="0"/>
          <a:ext cx="0" cy="0"/>
          <a:chOff x="0" y="0"/>
          <a:chExt cx="0" cy="0"/>
        </a:xfrm>
      </p:grpSpPr>
      <p:sp>
        <p:nvSpPr>
          <p:cNvPr id="12" name="Text Placeholder 11"/>
          <p:cNvSpPr>
            <a:spLocks noGrp="1"/>
          </p:cNvSpPr>
          <p:nvPr>
            <p:ph type="body" sz="quarter" idx="12" hasCustomPrompt="1"/>
          </p:nvPr>
        </p:nvSpPr>
        <p:spPr>
          <a:xfrm>
            <a:off x="14050551" y="816076"/>
            <a:ext cx="8436795" cy="1386349"/>
          </a:xfrm>
        </p:spPr>
        <p:txBody>
          <a:bodyPr/>
          <a:lstStyle>
            <a:lvl1pPr>
              <a:defRPr sz="4800" baseline="0"/>
            </a:lvl1pPr>
          </a:lstStyle>
          <a:p>
            <a:pPr lvl="0"/>
            <a:r>
              <a:rPr lang="en-US" dirty="0"/>
              <a:t>Click to edit Master title style</a:t>
            </a:r>
          </a:p>
        </p:txBody>
      </p:sp>
      <p:sp>
        <p:nvSpPr>
          <p:cNvPr id="3" name="Rectangle 2">
            <a:extLst>
              <a:ext uri="{FF2B5EF4-FFF2-40B4-BE49-F238E27FC236}">
                <a16:creationId xmlns:a16="http://schemas.microsoft.com/office/drawing/2014/main" id="{DC1AAE22-F08D-AB47-8B9E-0DBD48FA41D5}"/>
              </a:ext>
            </a:extLst>
          </p:cNvPr>
          <p:cNvSpPr/>
          <p:nvPr userDrawn="1"/>
        </p:nvSpPr>
        <p:spPr>
          <a:xfrm>
            <a:off x="0" y="-1"/>
            <a:ext cx="12192000" cy="13716001"/>
          </a:xfrm>
          <a:prstGeom prst="rect">
            <a:avLst/>
          </a:prstGeom>
          <a:solidFill>
            <a:srgbClr val="73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2FE397-791B-5541-830B-07296E625FBB}"/>
              </a:ext>
            </a:extLst>
          </p:cNvPr>
          <p:cNvSpPr>
            <a:spLocks noGrp="1"/>
          </p:cNvSpPr>
          <p:nvPr>
            <p:ph type="title"/>
          </p:nvPr>
        </p:nvSpPr>
        <p:spPr>
          <a:xfrm>
            <a:off x="1828800" y="800100"/>
            <a:ext cx="8534400" cy="1371600"/>
          </a:xfrm>
        </p:spPr>
        <p:txBody>
          <a:bodyPr/>
          <a:lstStyle>
            <a:lvl1pPr>
              <a:defRPr>
                <a:solidFill>
                  <a:schemeClr val="bg1"/>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1313F49F-AC2D-3A47-889D-B7497938DCCC}"/>
              </a:ext>
            </a:extLst>
          </p:cNvPr>
          <p:cNvSpPr>
            <a:spLocks noGrp="1"/>
          </p:cNvSpPr>
          <p:nvPr>
            <p:ph type="body" sz="quarter" idx="10"/>
          </p:nvPr>
        </p:nvSpPr>
        <p:spPr>
          <a:xfrm>
            <a:off x="1828800" y="2743200"/>
            <a:ext cx="8534400" cy="95250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6" name="Picture 5">
            <a:extLst>
              <a:ext uri="{FF2B5EF4-FFF2-40B4-BE49-F238E27FC236}">
                <a16:creationId xmlns:a16="http://schemas.microsoft.com/office/drawing/2014/main" id="{0C58B9C1-A8EF-FD42-B722-1A6E234F62B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27452" y="12554712"/>
            <a:ext cx="2185416" cy="1079588"/>
          </a:xfrm>
          <a:prstGeom prst="rect">
            <a:avLst/>
          </a:prstGeom>
        </p:spPr>
      </p:pic>
      <p:sp>
        <p:nvSpPr>
          <p:cNvPr id="7" name="Slide Number Placeholder 5">
            <a:extLst>
              <a:ext uri="{FF2B5EF4-FFF2-40B4-BE49-F238E27FC236}">
                <a16:creationId xmlns:a16="http://schemas.microsoft.com/office/drawing/2014/main" id="{2CC37815-0B9D-F44A-A159-EB7BE294677F}"/>
              </a:ext>
            </a:extLst>
          </p:cNvPr>
          <p:cNvSpPr>
            <a:spLocks noGrp="1"/>
          </p:cNvSpPr>
          <p:nvPr>
            <p:ph type="sldNum" sz="quarter" idx="4"/>
          </p:nvPr>
        </p:nvSpPr>
        <p:spPr>
          <a:xfrm>
            <a:off x="21559289" y="12930075"/>
            <a:ext cx="984583" cy="328863"/>
          </a:xfrm>
          <a:prstGeom prst="rect">
            <a:avLst/>
          </a:prstGeom>
        </p:spPr>
        <p:txBody>
          <a:bodyPr vert="horz" lIns="91440" tIns="45720" rIns="91440" bIns="45720" rtlCol="0" anchor="t"/>
          <a:lstStyle>
            <a:lvl1pPr algn="r">
              <a:defRPr sz="1200" b="0" i="0">
                <a:solidFill>
                  <a:schemeClr val="tx1"/>
                </a:solidFill>
                <a:latin typeface="Arial" panose="020B0604020202020204" pitchFamily="34" charset="0"/>
                <a:cs typeface="Arial" panose="020B0604020202020204" pitchFamily="34" charset="0"/>
              </a:defRPr>
            </a:lvl1pPr>
          </a:lstStyle>
          <a:p>
            <a:fld id="{0CA48063-0C16-4547-A139-673C8D208ECC}" type="slidenum">
              <a:rPr lang="en-US" smtClean="0"/>
              <a:pPr/>
              <a:t>‹#›</a:t>
            </a:fld>
            <a:endParaRPr lang="en-US" dirty="0"/>
          </a:p>
        </p:txBody>
      </p:sp>
      <p:sp>
        <p:nvSpPr>
          <p:cNvPr id="10" name="Text Placeholder 4">
            <a:extLst>
              <a:ext uri="{FF2B5EF4-FFF2-40B4-BE49-F238E27FC236}">
                <a16:creationId xmlns:a16="http://schemas.microsoft.com/office/drawing/2014/main" id="{0B0FB940-51AF-DB41-8625-F9C9DBCE992F}"/>
              </a:ext>
            </a:extLst>
          </p:cNvPr>
          <p:cNvSpPr>
            <a:spLocks noGrp="1"/>
          </p:cNvSpPr>
          <p:nvPr>
            <p:ph type="body" sz="quarter" idx="11"/>
          </p:nvPr>
        </p:nvSpPr>
        <p:spPr>
          <a:xfrm>
            <a:off x="13982699" y="2743200"/>
            <a:ext cx="8572501" cy="9525000"/>
          </a:xfrm>
        </p:spPr>
        <p:txBody>
          <a:bodyPr/>
          <a:lstStyle>
            <a:lvl1pPr>
              <a:defRPr>
                <a:solidFill>
                  <a:srgbClr val="474A4C"/>
                </a:solidFill>
                <a:latin typeface="Arial" panose="020B0604020202020204" pitchFamily="34" charset="0"/>
                <a:cs typeface="Arial" panose="020B0604020202020204" pitchFamily="34" charset="0"/>
              </a:defRPr>
            </a:lvl1pPr>
            <a:lvl2pPr>
              <a:defRPr>
                <a:solidFill>
                  <a:srgbClr val="474A4C"/>
                </a:solidFill>
                <a:latin typeface="Arial" panose="020B0604020202020204" pitchFamily="34" charset="0"/>
                <a:cs typeface="Arial" panose="020B0604020202020204" pitchFamily="34" charset="0"/>
              </a:defRPr>
            </a:lvl2pPr>
            <a:lvl3pPr>
              <a:defRPr>
                <a:solidFill>
                  <a:srgbClr val="474A4C"/>
                </a:solidFill>
                <a:latin typeface="Arial" panose="020B0604020202020204" pitchFamily="34" charset="0"/>
                <a:cs typeface="Arial" panose="020B0604020202020204" pitchFamily="34" charset="0"/>
              </a:defRPr>
            </a:lvl3pPr>
            <a:lvl4pPr>
              <a:defRPr>
                <a:solidFill>
                  <a:srgbClr val="474A4C"/>
                </a:solidFill>
                <a:latin typeface="Arial" panose="020B0604020202020204" pitchFamily="34" charset="0"/>
                <a:cs typeface="Arial" panose="020B0604020202020204" pitchFamily="34" charset="0"/>
              </a:defRPr>
            </a:lvl4pPr>
            <a:lvl5pPr>
              <a:defRPr>
                <a:solidFill>
                  <a:srgbClr val="474A4C"/>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151641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Imag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l="15564" t="1741" r="27280" b="1746"/>
          <a:stretch/>
        </p:blipFill>
        <p:spPr>
          <a:xfrm>
            <a:off x="12211050" y="0"/>
            <a:ext cx="12172950" cy="13723132"/>
          </a:xfrm>
          <a:prstGeom prst="rect">
            <a:avLst/>
          </a:prstGeom>
        </p:spPr>
      </p:pic>
      <p:sp>
        <p:nvSpPr>
          <p:cNvPr id="2" name="Rectangle 1"/>
          <p:cNvSpPr/>
          <p:nvPr userDrawn="1"/>
        </p:nvSpPr>
        <p:spPr>
          <a:xfrm>
            <a:off x="1842186" y="1383957"/>
            <a:ext cx="13474014" cy="7683843"/>
          </a:xfrm>
          <a:prstGeom prst="rect">
            <a:avLst/>
          </a:prstGeom>
          <a:solidFill>
            <a:schemeClr val="accent5"/>
          </a:solidFill>
        </p:spPr>
        <p:txBody>
          <a:bodyPr vert="horz" lIns="91440" tIns="45720" rIns="91440" bIns="45720" rtlCol="0" anchor="t">
            <a:normAutofit/>
          </a:bodyPr>
          <a:lstStyle/>
          <a:p>
            <a:pPr lvl="0" eaLnBrk="1" hangingPunct="1">
              <a:lnSpc>
                <a:spcPct val="90000"/>
              </a:lnSpc>
              <a:spcBef>
                <a:spcPts val="1000"/>
              </a:spcBef>
              <a:buFont typeface="Arial" panose="020B0604020202020204" pitchFamily="34" charset="0"/>
            </a:pPr>
            <a:endParaRPr lang="en-US" sz="2700" kern="1200">
              <a:solidFill>
                <a:schemeClr val="accent5"/>
              </a:solidFill>
              <a:latin typeface="Visuelt Pro Light" panose="020B0303040202040104" pitchFamily="34" charset="0"/>
            </a:endParaRPr>
          </a:p>
        </p:txBody>
      </p:sp>
      <p:sp>
        <p:nvSpPr>
          <p:cNvPr id="9" name="Text Placeholder 8">
            <a:extLst>
              <a:ext uri="{FF2B5EF4-FFF2-40B4-BE49-F238E27FC236}">
                <a16:creationId xmlns:a16="http://schemas.microsoft.com/office/drawing/2014/main" id="{08524E2F-C4E1-004C-975E-E0C242DA8368}"/>
              </a:ext>
            </a:extLst>
          </p:cNvPr>
          <p:cNvSpPr>
            <a:spLocks noGrp="1"/>
          </p:cNvSpPr>
          <p:nvPr>
            <p:ph type="body" sz="quarter" idx="15"/>
          </p:nvPr>
        </p:nvSpPr>
        <p:spPr>
          <a:xfrm>
            <a:off x="2701015" y="5905500"/>
            <a:ext cx="11802743" cy="1191126"/>
          </a:xfrm>
        </p:spPr>
        <p:txBody>
          <a:bodyPr/>
          <a:lstStyle/>
          <a:p>
            <a:pPr lvl="0"/>
            <a:r>
              <a:rPr lang="en-US" dirty="0"/>
              <a:t>Edit Master text styles</a:t>
            </a:r>
          </a:p>
        </p:txBody>
      </p:sp>
      <p:sp>
        <p:nvSpPr>
          <p:cNvPr id="10" name="Title 9">
            <a:extLst>
              <a:ext uri="{FF2B5EF4-FFF2-40B4-BE49-F238E27FC236}">
                <a16:creationId xmlns:a16="http://schemas.microsoft.com/office/drawing/2014/main" id="{6879717D-D0B0-8D44-92DB-187FB30EB5DD}"/>
              </a:ext>
            </a:extLst>
          </p:cNvPr>
          <p:cNvSpPr>
            <a:spLocks noGrp="1"/>
          </p:cNvSpPr>
          <p:nvPr>
            <p:ph type="title"/>
          </p:nvPr>
        </p:nvSpPr>
        <p:spPr>
          <a:xfrm>
            <a:off x="2699953" y="2755557"/>
            <a:ext cx="11804904" cy="2940414"/>
          </a:xfrm>
        </p:spPr>
        <p:txBody>
          <a:bodyPr/>
          <a:lstStyle/>
          <a:p>
            <a:r>
              <a:rPr lang="en-US" dirty="0"/>
              <a:t>Click to edit Master title style</a:t>
            </a:r>
          </a:p>
        </p:txBody>
      </p:sp>
    </p:spTree>
    <p:extLst>
      <p:ext uri="{BB962C8B-B14F-4D97-AF65-F5344CB8AC3E}">
        <p14:creationId xmlns:p14="http://schemas.microsoft.com/office/powerpoint/2010/main" val="2718147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13704" y="2730500"/>
            <a:ext cx="11798710" cy="2932881"/>
          </a:xfrm>
        </p:spPr>
        <p:txBody>
          <a:bodyPr anchor="t">
            <a:normAutofit/>
          </a:bodyPr>
          <a:lstStyle>
            <a:lvl1pPr algn="l">
              <a:defRPr sz="800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2713704" y="5921375"/>
            <a:ext cx="11798710" cy="3184525"/>
          </a:xfrm>
        </p:spPr>
        <p:txBody>
          <a:bodyPr>
            <a:normAutofit/>
          </a:bodyPr>
          <a:lstStyle>
            <a:lvl1pPr marL="0" indent="0" algn="l">
              <a:buNone/>
              <a:defRPr sz="36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dirty="0"/>
              <a:t>Click to edit Master subtitle style</a:t>
            </a:r>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pic>
        <p:nvPicPr>
          <p:cNvPr id="7" name="gdit_lng_lg-01.png" descr="gdit_lng_lg-01.png">
            <a:extLst>
              <a:ext uri="{FF2B5EF4-FFF2-40B4-BE49-F238E27FC236}">
                <a16:creationId xmlns:a16="http://schemas.microsoft.com/office/drawing/2014/main" id="{F89F3286-F596-2743-852B-A390654C702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3255" t="-1" r="1" b="-82079"/>
          <a:stretch/>
        </p:blipFill>
        <p:spPr>
          <a:xfrm>
            <a:off x="1710813" y="11326697"/>
            <a:ext cx="7047861" cy="2359805"/>
          </a:xfrm>
          <a:prstGeom prst="rect">
            <a:avLst/>
          </a:prstGeom>
          <a:solidFill>
            <a:schemeClr val="bg1"/>
          </a:solidFill>
          <a:ln w="12700">
            <a:miter lim="400000"/>
          </a:ln>
        </p:spPr>
      </p:pic>
    </p:spTree>
    <p:extLst>
      <p:ext uri="{BB962C8B-B14F-4D97-AF65-F5344CB8AC3E}">
        <p14:creationId xmlns:p14="http://schemas.microsoft.com/office/powerpoint/2010/main" val="1481394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28800" y="2730501"/>
            <a:ext cx="13487400" cy="3190874"/>
          </a:xfrm>
        </p:spPr>
        <p:txBody>
          <a:bodyPr anchor="t">
            <a:normAutofit/>
          </a:bodyPr>
          <a:lstStyle>
            <a:lvl1pPr>
              <a:defRPr lang="en-US" sz="8000" b="0" i="0" kern="1200" dirty="0">
                <a:solidFill>
                  <a:schemeClr val="tx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3" name="Text Placeholder 2"/>
          <p:cNvSpPr>
            <a:spLocks noGrp="1"/>
          </p:cNvSpPr>
          <p:nvPr>
            <p:ph type="body" idx="1"/>
          </p:nvPr>
        </p:nvSpPr>
        <p:spPr>
          <a:xfrm>
            <a:off x="1828800" y="6430297"/>
            <a:ext cx="13487400" cy="3390959"/>
          </a:xfrm>
        </p:spPr>
        <p:txBody>
          <a:bodyPr>
            <a:normAutofit/>
          </a:bodyPr>
          <a:lstStyle>
            <a:lvl1pPr marL="0" indent="0">
              <a:buNone/>
              <a:defRPr sz="3600">
                <a:solidFill>
                  <a:schemeClr val="tx1"/>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dirty="0"/>
              <a:t>Edit Master text styles</a:t>
            </a:r>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7211336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p:cNvSpPr/>
          <p:nvPr userDrawn="1"/>
        </p:nvSpPr>
        <p:spPr>
          <a:xfrm>
            <a:off x="1842186" y="2891978"/>
            <a:ext cx="11422964" cy="7061886"/>
          </a:xfrm>
          <a:prstGeom prst="rect">
            <a:avLst/>
          </a:prstGeom>
          <a:solidFill>
            <a:schemeClr val="accent4"/>
          </a:solidFill>
        </p:spPr>
        <p:txBody>
          <a:bodyPr vert="horz" lIns="91440" tIns="45720" rIns="91440" bIns="45720" rtlCol="0" anchor="t">
            <a:normAutofit/>
          </a:bodyPr>
          <a:lstStyle/>
          <a:p>
            <a:pPr lvl="0" eaLnBrk="1" hangingPunct="1">
              <a:lnSpc>
                <a:spcPct val="90000"/>
              </a:lnSpc>
              <a:spcBef>
                <a:spcPts val="1000"/>
              </a:spcBef>
              <a:buFont typeface="Arial" panose="020B0604020202020204" pitchFamily="34" charset="0"/>
            </a:pPr>
            <a:endParaRPr lang="en-US" sz="2700" kern="1200">
              <a:solidFill>
                <a:schemeClr val="accent4"/>
              </a:solidFill>
              <a:latin typeface="Visuelt Pro Light" panose="020B0303040202040104" pitchFamily="34" charset="0"/>
            </a:endParaRPr>
          </a:p>
        </p:txBody>
      </p:sp>
      <p:sp>
        <p:nvSpPr>
          <p:cNvPr id="2" name="Title 1"/>
          <p:cNvSpPr>
            <a:spLocks noGrp="1"/>
          </p:cNvSpPr>
          <p:nvPr>
            <p:ph type="title"/>
          </p:nvPr>
        </p:nvSpPr>
        <p:spPr>
          <a:xfrm>
            <a:off x="3286432" y="4827484"/>
            <a:ext cx="9161207" cy="4080542"/>
          </a:xfrm>
        </p:spPr>
        <p:txBody>
          <a:bodyPr anchor="t">
            <a:normAutofit/>
          </a:bodyPr>
          <a:lstStyle>
            <a:lvl1pPr>
              <a:defRPr lang="en-US" sz="8000" b="0" i="0" kern="1200" dirty="0">
                <a:solidFill>
                  <a:schemeClr val="tx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7311167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Tree>
    <p:extLst>
      <p:ext uri="{BB962C8B-B14F-4D97-AF65-F5344CB8AC3E}">
        <p14:creationId xmlns:p14="http://schemas.microsoft.com/office/powerpoint/2010/main" val="1149303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8" name="Rectangle">
            <a:extLst>
              <a:ext uri="{FF2B5EF4-FFF2-40B4-BE49-F238E27FC236}">
                <a16:creationId xmlns:a16="http://schemas.microsoft.com/office/drawing/2014/main" id="{082D23AF-1948-2B40-B76B-501B4452FE21}"/>
              </a:ext>
            </a:extLst>
          </p:cNvPr>
          <p:cNvSpPr/>
          <p:nvPr userDrawn="1"/>
        </p:nvSpPr>
        <p:spPr>
          <a:xfrm>
            <a:off x="1828799" y="2743201"/>
            <a:ext cx="9906001" cy="9525000"/>
          </a:xfrm>
          <a:prstGeom prst="rect">
            <a:avLst/>
          </a:prstGeom>
          <a:solidFill>
            <a:schemeClr val="accent5"/>
          </a:solidFill>
          <a:ln w="25400">
            <a:miter lim="400000"/>
          </a:ln>
        </p:spPr>
        <p:txBody>
          <a:bodyPr lIns="121919" tIns="121919" rIns="121919" bIns="121919" anchor="ctr"/>
          <a:lstStyle/>
          <a:p>
            <a:endParaRPr/>
          </a:p>
        </p:txBody>
      </p:sp>
      <p:sp>
        <p:nvSpPr>
          <p:cNvPr id="9" name="Rectangle">
            <a:extLst>
              <a:ext uri="{FF2B5EF4-FFF2-40B4-BE49-F238E27FC236}">
                <a16:creationId xmlns:a16="http://schemas.microsoft.com/office/drawing/2014/main" id="{4DE7C364-5E52-C448-8F2E-C230F896FD8D}"/>
              </a:ext>
            </a:extLst>
          </p:cNvPr>
          <p:cNvSpPr/>
          <p:nvPr userDrawn="1"/>
        </p:nvSpPr>
        <p:spPr>
          <a:xfrm>
            <a:off x="12649200" y="2743200"/>
            <a:ext cx="9906000" cy="9525001"/>
          </a:xfrm>
          <a:prstGeom prst="rect">
            <a:avLst/>
          </a:prstGeom>
          <a:solidFill>
            <a:schemeClr val="accent5"/>
          </a:solidFill>
          <a:ln w="25400">
            <a:miter lim="400000"/>
          </a:ln>
        </p:spPr>
        <p:txBody>
          <a:bodyPr lIns="121919" tIns="121919" rIns="121919" bIns="121919" anchor="ctr"/>
          <a:lstStyle/>
          <a:p>
            <a:endParaRPr/>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599" y="9114388"/>
            <a:ext cx="8534400" cy="3166511"/>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13335000" y="9105900"/>
            <a:ext cx="8534400" cy="31623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US"/>
              <a:t>© 2019 GENERAL DYNAMICS INFORMATION TECHNOLOGY. ALL RIGHTS RESERVED.</a:t>
            </a:r>
          </a:p>
        </p:txBody>
      </p:sp>
      <p:sp>
        <p:nvSpPr>
          <p:cNvPr id="7" name="Slide Number Placeholder 6"/>
          <p:cNvSpPr>
            <a:spLocks noGrp="1"/>
          </p:cNvSpPr>
          <p:nvPr>
            <p:ph type="sldNum" sz="quarter" idx="12"/>
          </p:nvPr>
        </p:nvSpPr>
        <p:spPr/>
        <p:txBody>
          <a:bodyPr/>
          <a:lstStyle/>
          <a:p>
            <a:fld id="{07024CDC-CF68-4D8C-9225-2260FB816485}" type="slidenum">
              <a:rPr lang="en-US" smtClean="0"/>
              <a:t>‹#›</a:t>
            </a:fld>
            <a:endParaRPr lang="en-US"/>
          </a:p>
        </p:txBody>
      </p:sp>
      <p:sp>
        <p:nvSpPr>
          <p:cNvPr id="11" name="Picture Placeholder 10"/>
          <p:cNvSpPr>
            <a:spLocks noGrp="1"/>
          </p:cNvSpPr>
          <p:nvPr>
            <p:ph type="pic" sz="quarter" idx="13"/>
          </p:nvPr>
        </p:nvSpPr>
        <p:spPr>
          <a:xfrm>
            <a:off x="2514600" y="3155950"/>
            <a:ext cx="8534400" cy="5280025"/>
          </a:xfrm>
        </p:spPr>
        <p:txBody>
          <a:bodyPr/>
          <a:lstStyle/>
          <a:p>
            <a:endParaRPr lang="en-US"/>
          </a:p>
        </p:txBody>
      </p:sp>
      <p:sp>
        <p:nvSpPr>
          <p:cNvPr id="13" name="Picture Placeholder 12"/>
          <p:cNvSpPr>
            <a:spLocks noGrp="1"/>
          </p:cNvSpPr>
          <p:nvPr>
            <p:ph type="pic" sz="quarter" idx="14"/>
          </p:nvPr>
        </p:nvSpPr>
        <p:spPr>
          <a:xfrm>
            <a:off x="13335000" y="3155950"/>
            <a:ext cx="8534400" cy="5280025"/>
          </a:xfrm>
        </p:spPr>
        <p:txBody>
          <a:bodyPr/>
          <a:lstStyle/>
          <a:p>
            <a:endParaRPr lang="en-US"/>
          </a:p>
        </p:txBody>
      </p:sp>
    </p:spTree>
    <p:extLst>
      <p:ext uri="{BB962C8B-B14F-4D97-AF65-F5344CB8AC3E}">
        <p14:creationId xmlns:p14="http://schemas.microsoft.com/office/powerpoint/2010/main" val="2154749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28801" y="781050"/>
            <a:ext cx="6286500" cy="1377950"/>
          </a:xfrm>
        </p:spPr>
        <p:txBody>
          <a:bodyPr/>
          <a:lstStyle/>
          <a:p>
            <a:r>
              <a:rPr lang="en-US"/>
              <a:t>Click to edit Master title style</a:t>
            </a:r>
            <a:endParaRPr lang="en-US" dirty="0"/>
          </a:p>
        </p:txBody>
      </p:sp>
      <p:sp>
        <p:nvSpPr>
          <p:cNvPr id="3" name="Content Placeholder 2"/>
          <p:cNvSpPr>
            <a:spLocks noGrp="1"/>
          </p:cNvSpPr>
          <p:nvPr>
            <p:ph idx="1"/>
          </p:nvPr>
        </p:nvSpPr>
        <p:spPr>
          <a:xfrm>
            <a:off x="1828800" y="2730500"/>
            <a:ext cx="6286500" cy="9550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 2019 GENERAL DYNAMICS INFORMATION TECHNOLOGY. ALL RIGHTS RESERVED.</a:t>
            </a:r>
          </a:p>
        </p:txBody>
      </p:sp>
      <p:sp>
        <p:nvSpPr>
          <p:cNvPr id="6" name="Slide Number Placeholder 5"/>
          <p:cNvSpPr>
            <a:spLocks noGrp="1"/>
          </p:cNvSpPr>
          <p:nvPr>
            <p:ph type="sldNum" sz="quarter" idx="12"/>
          </p:nvPr>
        </p:nvSpPr>
        <p:spPr/>
        <p:txBody>
          <a:bodyPr/>
          <a:lstStyle/>
          <a:p>
            <a:fld id="{07024CDC-CF68-4D8C-9225-2260FB816485}" type="slidenum">
              <a:rPr lang="en-US" smtClean="0"/>
              <a:t>‹#›</a:t>
            </a:fld>
            <a:endParaRPr lang="en-US"/>
          </a:p>
        </p:txBody>
      </p:sp>
      <p:sp>
        <p:nvSpPr>
          <p:cNvPr id="7" name="Picture Placeholder 6"/>
          <p:cNvSpPr>
            <a:spLocks noGrp="1"/>
          </p:cNvSpPr>
          <p:nvPr>
            <p:ph type="pic" sz="quarter" idx="13"/>
          </p:nvPr>
        </p:nvSpPr>
        <p:spPr>
          <a:xfrm>
            <a:off x="9055100" y="0"/>
            <a:ext cx="15328900" cy="13716000"/>
          </a:xfrm>
        </p:spPr>
        <p:txBody>
          <a:bodyPr/>
          <a:lstStyle/>
          <a:p>
            <a:endParaRPr lang="en-US"/>
          </a:p>
        </p:txBody>
      </p:sp>
    </p:spTree>
    <p:extLst>
      <p:ext uri="{BB962C8B-B14F-4D97-AF65-F5344CB8AC3E}">
        <p14:creationId xmlns:p14="http://schemas.microsoft.com/office/powerpoint/2010/main" val="290657051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781050"/>
            <a:ext cx="20726401" cy="137795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1828800" y="2730500"/>
            <a:ext cx="13487400" cy="9550400"/>
          </a:xfrm>
          <a:prstGeom prst="rect">
            <a:avLst/>
          </a:prstGeom>
        </p:spPr>
        <p:txBody>
          <a:bodyPr vert="horz" lIns="91440" tIns="45720" rIns="91440" bIns="45720" rtlCol="0">
            <a:normAutofit/>
          </a:bodyPr>
          <a:lstStyle/>
          <a:p>
            <a:pPr marL="0" lvl="0" indent="0" algn="l" defTabSz="914400" rtl="0" eaLnBrk="1" latinLnBrk="0" hangingPunct="1">
              <a:lnSpc>
                <a:spcPct val="90000"/>
              </a:lnSpc>
              <a:spcBef>
                <a:spcPts val="1000"/>
              </a:spcBef>
              <a:buFont typeface="Arial" panose="020B0604020202020204" pitchFamily="34" charset="0"/>
              <a:buNone/>
            </a:pPr>
            <a:r>
              <a:rPr lang="en-US" dirty="0"/>
              <a:t>Edit Master text styles</a:t>
            </a:r>
          </a:p>
          <a:p>
            <a:pPr marL="685800" lvl="1" indent="-228600" algn="l" defTabSz="914400" rtl="0" eaLnBrk="1" latinLnBrk="0" hangingPunct="1">
              <a:lnSpc>
                <a:spcPct val="90000"/>
              </a:lnSpc>
              <a:spcBef>
                <a:spcPts val="500"/>
              </a:spcBef>
              <a:buFont typeface="Arial" panose="020B0604020202020204" pitchFamily="34" charset="0"/>
              <a:buChar char="•"/>
            </a:pPr>
            <a:r>
              <a:rPr lang="en-US" dirty="0"/>
              <a:t>Second level</a:t>
            </a:r>
          </a:p>
          <a:p>
            <a:pPr marL="1143000" lvl="2" indent="-228600" algn="l" defTabSz="914400" rtl="0" eaLnBrk="1" latinLnBrk="0" hangingPunct="1">
              <a:lnSpc>
                <a:spcPct val="90000"/>
              </a:lnSpc>
              <a:spcBef>
                <a:spcPts val="500"/>
              </a:spcBef>
              <a:buFont typeface="Arial" panose="020B0604020202020204" pitchFamily="34" charset="0"/>
              <a:buChar char="•"/>
            </a:pPr>
            <a:r>
              <a:rPr lang="en-US" dirty="0"/>
              <a:t>Third level</a:t>
            </a:r>
          </a:p>
          <a:p>
            <a:pPr marL="1600200" lvl="3" indent="-228600" algn="l" defTabSz="914400" rtl="0" eaLnBrk="1" latinLnBrk="0" hangingPunct="1">
              <a:lnSpc>
                <a:spcPct val="90000"/>
              </a:lnSpc>
              <a:spcBef>
                <a:spcPts val="500"/>
              </a:spcBef>
              <a:buFont typeface="Arial" panose="020B0604020202020204" pitchFamily="34" charset="0"/>
              <a:buChar char="•"/>
            </a:pPr>
            <a:r>
              <a:rPr lang="en-US" dirty="0"/>
              <a:t>Fourth level</a:t>
            </a:r>
          </a:p>
          <a:p>
            <a:pPr marL="2057400" lvl="4" indent="-228600" algn="l" defTabSz="914400" rtl="0" eaLnBrk="1" latinLnBrk="0" hangingPunct="1">
              <a:lnSpc>
                <a:spcPct val="90000"/>
              </a:lnSpc>
              <a:spcBef>
                <a:spcPts val="500"/>
              </a:spcBef>
              <a:buFont typeface="Arial" panose="020B0604020202020204" pitchFamily="34" charset="0"/>
              <a:buChar char="•"/>
            </a:pPr>
            <a:r>
              <a:rPr lang="en-US" dirty="0"/>
              <a:t>Fifth level</a:t>
            </a:r>
          </a:p>
        </p:txBody>
      </p:sp>
      <p:sp>
        <p:nvSpPr>
          <p:cNvPr id="5" name="Footer Placeholder 4"/>
          <p:cNvSpPr>
            <a:spLocks noGrp="1"/>
          </p:cNvSpPr>
          <p:nvPr>
            <p:ph type="ftr" sz="quarter" idx="3"/>
          </p:nvPr>
        </p:nvSpPr>
        <p:spPr>
          <a:xfrm>
            <a:off x="12192000" y="12946743"/>
            <a:ext cx="9163664" cy="296690"/>
          </a:xfrm>
          <a:prstGeom prst="rect">
            <a:avLst/>
          </a:prstGeom>
        </p:spPr>
        <p:txBody>
          <a:bodyPr vert="horz" lIns="91440" tIns="45720" rIns="91440" bIns="45720" rtlCol="0" anchor="ctr"/>
          <a:lstStyle>
            <a:lvl1pPr algn="r">
              <a:defRPr sz="1050" spc="200" baseline="0">
                <a:solidFill>
                  <a:schemeClr val="tx1"/>
                </a:solidFill>
              </a:defRPr>
            </a:lvl1pPr>
          </a:lstStyle>
          <a:p>
            <a:r>
              <a:rPr lang="en-US" dirty="0"/>
              <a:t>© 2019 GENERAL DYNAMICS INFORMATION TECHNOLOGY. ALL RIGHTS RESERVED.</a:t>
            </a:r>
          </a:p>
        </p:txBody>
      </p:sp>
      <p:sp>
        <p:nvSpPr>
          <p:cNvPr id="6" name="Slide Number Placeholder 5"/>
          <p:cNvSpPr>
            <a:spLocks noGrp="1"/>
          </p:cNvSpPr>
          <p:nvPr>
            <p:ph type="sldNum" sz="quarter" idx="4"/>
          </p:nvPr>
        </p:nvSpPr>
        <p:spPr>
          <a:xfrm>
            <a:off x="21621135" y="12938633"/>
            <a:ext cx="934066" cy="312910"/>
          </a:xfrm>
          <a:prstGeom prst="rect">
            <a:avLst/>
          </a:prstGeom>
        </p:spPr>
        <p:txBody>
          <a:bodyPr vert="horz" lIns="91440" tIns="45720" rIns="91440" bIns="45720" rtlCol="0" anchor="ctr"/>
          <a:lstStyle>
            <a:lvl1pPr algn="r">
              <a:defRPr sz="1200">
                <a:solidFill>
                  <a:schemeClr val="tx1"/>
                </a:solidFill>
                <a:latin typeface="Arial" panose="020B0604020202020204" pitchFamily="34" charset="0"/>
                <a:cs typeface="Arial" panose="020B0604020202020204" pitchFamily="34" charset="0"/>
              </a:defRPr>
            </a:lvl1pPr>
          </a:lstStyle>
          <a:p>
            <a:fld id="{07024CDC-CF68-4D8C-9225-2260FB816485}" type="slidenum">
              <a:rPr lang="en-US" smtClean="0"/>
              <a:pPr/>
              <a:t>‹#›</a:t>
            </a:fld>
            <a:endParaRPr lang="en-US" dirty="0"/>
          </a:p>
        </p:txBody>
      </p:sp>
      <p:pic>
        <p:nvPicPr>
          <p:cNvPr id="32" name="gdit_sht_lg_rgb-01.png" descr="gdit_sht_lg_rgb-01.png">
            <a:extLst>
              <a:ext uri="{FF2B5EF4-FFF2-40B4-BE49-F238E27FC236}">
                <a16:creationId xmlns:a16="http://schemas.microsoft.com/office/drawing/2014/main" id="{FE10B9AB-D43A-204D-A798-B8D3D267D8D4}"/>
              </a:ext>
            </a:extLst>
          </p:cNvPr>
          <p:cNvPicPr>
            <a:picLocks noChangeAspect="1"/>
          </p:cNvPicPr>
          <p:nvPr userDrawn="1"/>
        </p:nvPicPr>
        <p:blipFill>
          <a:blip r:embed="rId34" cstate="screen">
            <a:extLst>
              <a:ext uri="{28A0092B-C50C-407E-A947-70E740481C1C}">
                <a14:useLocalDpi xmlns:a14="http://schemas.microsoft.com/office/drawing/2010/main"/>
              </a:ext>
            </a:extLst>
          </a:blip>
          <a:stretch>
            <a:fillRect/>
          </a:stretch>
        </p:blipFill>
        <p:spPr>
          <a:xfrm>
            <a:off x="1427970" y="12554778"/>
            <a:ext cx="2188255" cy="1080620"/>
          </a:xfrm>
          <a:prstGeom prst="rect">
            <a:avLst/>
          </a:prstGeom>
          <a:ln w="12700">
            <a:miter lim="400000"/>
          </a:ln>
        </p:spPr>
      </p:pic>
    </p:spTree>
    <p:extLst>
      <p:ext uri="{BB962C8B-B14F-4D97-AF65-F5344CB8AC3E}">
        <p14:creationId xmlns:p14="http://schemas.microsoft.com/office/powerpoint/2010/main" val="2194689521"/>
      </p:ext>
    </p:extLst>
  </p:cSld>
  <p:clrMap bg1="lt1" tx1="dk1" bg2="lt2" tx2="dk2" accent1="accent1" accent2="accent2" accent3="accent3" accent4="accent4" accent5="accent5" accent6="accent6" hlink="hlink" folHlink="folHlink"/>
  <p:sldLayoutIdLst>
    <p:sldLayoutId id="2147483662" r:id="rId1"/>
    <p:sldLayoutId id="2147483678" r:id="rId2"/>
    <p:sldLayoutId id="2147483677" r:id="rId3"/>
    <p:sldLayoutId id="2147483661" r:id="rId4"/>
    <p:sldLayoutId id="2147483663" r:id="rId5"/>
    <p:sldLayoutId id="2147483693" r:id="rId6"/>
    <p:sldLayoutId id="2147483697" r:id="rId7"/>
    <p:sldLayoutId id="2147483681" r:id="rId8"/>
    <p:sldLayoutId id="2147483682" r:id="rId9"/>
    <p:sldLayoutId id="2147483683" r:id="rId10"/>
    <p:sldLayoutId id="2147483685" r:id="rId11"/>
    <p:sldLayoutId id="2147483692" r:id="rId12"/>
    <p:sldLayoutId id="2147483666" r:id="rId13"/>
    <p:sldLayoutId id="2147483687" r:id="rId14"/>
    <p:sldLayoutId id="2147483664" r:id="rId15"/>
    <p:sldLayoutId id="2147483694" r:id="rId16"/>
    <p:sldLayoutId id="2147483679" r:id="rId17"/>
    <p:sldLayoutId id="2147483680" r:id="rId18"/>
    <p:sldLayoutId id="2147483684" r:id="rId19"/>
    <p:sldLayoutId id="2147483686" r:id="rId20"/>
    <p:sldLayoutId id="2147483695" r:id="rId21"/>
    <p:sldLayoutId id="2147483696" r:id="rId22"/>
    <p:sldLayoutId id="2147483667" r:id="rId23"/>
    <p:sldLayoutId id="2147483688" r:id="rId24"/>
    <p:sldLayoutId id="2147483689" r:id="rId25"/>
    <p:sldLayoutId id="2147483691" r:id="rId26"/>
    <p:sldLayoutId id="2147483698" r:id="rId27"/>
    <p:sldLayoutId id="2147483702" r:id="rId28"/>
    <p:sldLayoutId id="2147483703" r:id="rId29"/>
    <p:sldLayoutId id="2147483704" r:id="rId30"/>
    <p:sldLayoutId id="2147483705" r:id="rId31"/>
    <p:sldLayoutId id="2147483706" r:id="rId32"/>
  </p:sldLayoutIdLst>
  <p:hf hdr="0" dt="0"/>
  <p:txStyles>
    <p:titleStyle>
      <a:lvl1pPr algn="l" defTabSz="1828800" rtl="0" eaLnBrk="1" latinLnBrk="0" hangingPunct="1">
        <a:lnSpc>
          <a:spcPct val="90000"/>
        </a:lnSpc>
        <a:spcBef>
          <a:spcPct val="0"/>
        </a:spcBef>
        <a:buNone/>
        <a:defRPr lang="en-US" sz="4800" b="0" i="0" kern="1200" dirty="0">
          <a:solidFill>
            <a:schemeClr val="tx1"/>
          </a:solidFill>
          <a:latin typeface="Arial" panose="020B0604020202020204" pitchFamily="34" charset="0"/>
          <a:ea typeface="+mj-ea"/>
          <a:cs typeface="Arial" panose="020B0604020202020204" pitchFamily="34" charset="0"/>
        </a:defRPr>
      </a:lvl1pPr>
    </p:titleStyle>
    <p:bodyStyle>
      <a:lvl1pPr marL="0" indent="0" algn="l" defTabSz="1828800" rtl="0" eaLnBrk="1" latinLnBrk="0" hangingPunct="1">
        <a:lnSpc>
          <a:spcPct val="90000"/>
        </a:lnSpc>
        <a:spcBef>
          <a:spcPts val="2000"/>
        </a:spcBef>
        <a:buFont typeface="Arial" panose="020B0604020202020204" pitchFamily="34" charset="0"/>
        <a:buNone/>
        <a:defRPr lang="en-US" sz="2700" b="0" i="0" kern="1200" dirty="0" smtClean="0">
          <a:solidFill>
            <a:schemeClr val="tx1"/>
          </a:solidFill>
          <a:latin typeface="Arial" panose="020B0604020202020204" pitchFamily="34" charset="0"/>
          <a:ea typeface="+mn-ea"/>
          <a:cs typeface="Arial" panose="020B0604020202020204" pitchFamily="34" charset="0"/>
        </a:defRPr>
      </a:lvl1pPr>
      <a:lvl2pPr marL="914400" indent="-457200" algn="l" defTabSz="1828800" rtl="0" eaLnBrk="1" latinLnBrk="0" hangingPunct="1">
        <a:lnSpc>
          <a:spcPct val="90000"/>
        </a:lnSpc>
        <a:spcBef>
          <a:spcPts val="1000"/>
        </a:spcBef>
        <a:buFont typeface="Arial" panose="020B0604020202020204" pitchFamily="34" charset="0"/>
        <a:buChar char="•"/>
        <a:defRPr lang="en-US" sz="2700" b="0" i="0" kern="1200" dirty="0" smtClean="0">
          <a:solidFill>
            <a:schemeClr val="tx1"/>
          </a:solidFill>
          <a:latin typeface="Arial" panose="020B0604020202020204" pitchFamily="34" charset="0"/>
          <a:ea typeface="+mn-ea"/>
          <a:cs typeface="Arial" panose="020B0604020202020204" pitchFamily="34" charset="0"/>
        </a:defRPr>
      </a:lvl2pPr>
      <a:lvl3pPr marL="1371600" indent="-457200" algn="l" defTabSz="1828800" rtl="0" eaLnBrk="1" latinLnBrk="0" hangingPunct="1">
        <a:lnSpc>
          <a:spcPct val="90000"/>
        </a:lnSpc>
        <a:spcBef>
          <a:spcPts val="1000"/>
        </a:spcBef>
        <a:buFont typeface="Arial" panose="020B0604020202020204" pitchFamily="34" charset="0"/>
        <a:buChar char="•"/>
        <a:defRPr lang="en-US" sz="2700" b="0" i="0" kern="1200" dirty="0" smtClean="0">
          <a:solidFill>
            <a:schemeClr val="tx1"/>
          </a:solidFill>
          <a:latin typeface="Arial" panose="020B0604020202020204" pitchFamily="34" charset="0"/>
          <a:ea typeface="+mn-ea"/>
          <a:cs typeface="Arial" panose="020B0604020202020204" pitchFamily="34" charset="0"/>
        </a:defRPr>
      </a:lvl3pPr>
      <a:lvl4pPr marL="1828800" indent="-457200" algn="l" defTabSz="1828800" rtl="0" eaLnBrk="1" latinLnBrk="0" hangingPunct="1">
        <a:lnSpc>
          <a:spcPct val="90000"/>
        </a:lnSpc>
        <a:spcBef>
          <a:spcPts val="1000"/>
        </a:spcBef>
        <a:buFont typeface="Arial" panose="020B0604020202020204" pitchFamily="34" charset="0"/>
        <a:buChar char="•"/>
        <a:defRPr lang="en-US" sz="2700" b="0" i="0" kern="1200" dirty="0" smtClean="0">
          <a:solidFill>
            <a:schemeClr val="tx1"/>
          </a:solidFill>
          <a:latin typeface="Arial" panose="020B0604020202020204" pitchFamily="34" charset="0"/>
          <a:ea typeface="+mn-ea"/>
          <a:cs typeface="Arial" panose="020B0604020202020204" pitchFamily="34" charset="0"/>
        </a:defRPr>
      </a:lvl4pPr>
      <a:lvl5pPr marL="2286000" indent="-457200" algn="l" defTabSz="1828800" rtl="0" eaLnBrk="1" latinLnBrk="0" hangingPunct="1">
        <a:lnSpc>
          <a:spcPct val="90000"/>
        </a:lnSpc>
        <a:spcBef>
          <a:spcPts val="1000"/>
        </a:spcBef>
        <a:buFont typeface="Arial" panose="020B0604020202020204" pitchFamily="34" charset="0"/>
        <a:buChar char="•"/>
        <a:defRPr lang="en-US" sz="2700" b="0" i="0" kern="1200" dirty="0">
          <a:solidFill>
            <a:schemeClr val="tx1"/>
          </a:solidFill>
          <a:latin typeface="Arial" panose="020B0604020202020204" pitchFamily="34" charset="0"/>
          <a:ea typeface="+mn-ea"/>
          <a:cs typeface="Arial" panose="020B0604020202020204" pitchFamily="34"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736" userDrawn="1">
          <p15:clr>
            <a:srgbClr val="F26B43"/>
          </p15:clr>
        </p15:guide>
        <p15:guide id="2" pos="7680" userDrawn="1">
          <p15:clr>
            <a:srgbClr val="F26B43"/>
          </p15:clr>
        </p15:guide>
        <p15:guide id="3" pos="1152" userDrawn="1">
          <p15:clr>
            <a:srgbClr val="F26B43"/>
          </p15:clr>
        </p15:guide>
        <p15:guide id="4" pos="5112" userDrawn="1">
          <p15:clr>
            <a:srgbClr val="F26B43"/>
          </p15:clr>
        </p15:guide>
        <p15:guide id="5" pos="5704" userDrawn="1">
          <p15:clr>
            <a:srgbClr val="F26B43"/>
          </p15:clr>
        </p15:guide>
        <p15:guide id="6" pos="9648" userDrawn="1">
          <p15:clr>
            <a:srgbClr val="F26B43"/>
          </p15:clr>
        </p15:guide>
        <p15:guide id="7" pos="10252" userDrawn="1">
          <p15:clr>
            <a:srgbClr val="F26B43"/>
          </p15:clr>
        </p15:guide>
        <p15:guide id="8" pos="14208" userDrawn="1">
          <p15:clr>
            <a:srgbClr val="F26B43"/>
          </p15:clr>
        </p15:guide>
        <p15:guide id="9" orient="horz" pos="492" userDrawn="1">
          <p15:clr>
            <a:srgbClr val="F26B43"/>
          </p15:clr>
        </p15:guide>
        <p15:guide id="10" orient="horz" pos="7736" userDrawn="1">
          <p15:clr>
            <a:srgbClr val="F26B43"/>
          </p15:clr>
        </p15:guide>
        <p15:guide id="11" orient="horz" pos="1360" userDrawn="1">
          <p15:clr>
            <a:srgbClr val="F26B43"/>
          </p15:clr>
        </p15:guide>
        <p15:guide id="12" orient="horz" pos="1720" userDrawn="1">
          <p15:clr>
            <a:srgbClr val="F26B43"/>
          </p15:clr>
        </p15:guide>
        <p15:guide id="13" orient="horz" pos="373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12.tiff"/><Relationship Id="rId7"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30.xml"/><Relationship Id="rId6" Type="http://schemas.openxmlformats.org/officeDocument/2006/relationships/image" Target="../media/image15.jpg"/><Relationship Id="rId5" Type="http://schemas.openxmlformats.org/officeDocument/2006/relationships/image" Target="../media/image14.tiff"/><Relationship Id="rId4" Type="http://schemas.openxmlformats.org/officeDocument/2006/relationships/image" Target="../media/image13.tif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0.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0.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9.png"/><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endParaRPr lang="en-US" dirty="0"/>
          </a:p>
        </p:txBody>
      </p:sp>
      <p:sp>
        <p:nvSpPr>
          <p:cNvPr id="4" name="Title 3"/>
          <p:cNvSpPr>
            <a:spLocks noGrp="1"/>
          </p:cNvSpPr>
          <p:nvPr>
            <p:ph type="title"/>
          </p:nvPr>
        </p:nvSpPr>
        <p:spPr>
          <a:xfrm>
            <a:off x="2698854" y="3437201"/>
            <a:ext cx="11804904" cy="2099076"/>
          </a:xfrm>
        </p:spPr>
        <p:txBody>
          <a:bodyPr/>
          <a:lstStyle/>
          <a:p>
            <a:r>
              <a:rPr lang="en-US" dirty="0"/>
              <a:t>GDIT: </a:t>
            </a:r>
            <a:br>
              <a:rPr lang="en-US" dirty="0"/>
            </a:br>
            <a:r>
              <a:rPr lang="en-US" dirty="0"/>
              <a:t>An Overview</a:t>
            </a:r>
          </a:p>
        </p:txBody>
      </p:sp>
    </p:spTree>
    <p:extLst>
      <p:ext uri="{BB962C8B-B14F-4D97-AF65-F5344CB8AC3E}">
        <p14:creationId xmlns:p14="http://schemas.microsoft.com/office/powerpoint/2010/main" val="14260115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6" name="Google Shape;136;p30"/>
          <p:cNvSpPr txBox="1">
            <a:spLocks noGrp="1"/>
          </p:cNvSpPr>
          <p:nvPr>
            <p:ph type="title"/>
          </p:nvPr>
        </p:nvSpPr>
        <p:spPr>
          <a:xfrm>
            <a:off x="1252538" y="882650"/>
            <a:ext cx="20726401" cy="1377950"/>
          </a:xfrm>
          <a:prstGeom prst="rect">
            <a:avLst/>
          </a:prstGeom>
          <a:noFill/>
          <a:ln>
            <a:noFill/>
          </a:ln>
        </p:spPr>
        <p:txBody>
          <a:bodyPr spcFirstLastPara="1" vert="horz" wrap="square" lIns="243800" tIns="243800" rIns="243800" bIns="243800" rtlCol="0" anchor="t" anchorCtr="0">
            <a:noAutofit/>
          </a:bodyPr>
          <a:lstStyle/>
          <a:p>
            <a:r>
              <a:rPr lang="en" b="1" dirty="0"/>
              <a:t>Image Classification: Challenge</a:t>
            </a:r>
            <a:endParaRPr b="1" dirty="0"/>
          </a:p>
        </p:txBody>
      </p:sp>
      <p:sp>
        <p:nvSpPr>
          <p:cNvPr id="135" name="Google Shape;135;p30"/>
          <p:cNvSpPr txBox="1">
            <a:spLocks noGrp="1"/>
          </p:cNvSpPr>
          <p:nvPr>
            <p:ph type="body" idx="4294967295"/>
          </p:nvPr>
        </p:nvSpPr>
        <p:spPr>
          <a:xfrm>
            <a:off x="1252538" y="2260600"/>
            <a:ext cx="21505862" cy="11161713"/>
          </a:xfrm>
          <a:prstGeom prst="rect">
            <a:avLst/>
          </a:prstGeom>
          <a:noFill/>
          <a:ln>
            <a:noFill/>
          </a:ln>
        </p:spPr>
        <p:txBody>
          <a:bodyPr spcFirstLastPara="1" vert="horz" wrap="square" lIns="243800" tIns="243800" rIns="243800" bIns="243800" rtlCol="0" anchor="t" anchorCtr="0">
            <a:noAutofit/>
          </a:bodyPr>
          <a:lstStyle/>
          <a:p>
            <a:pPr indent="-1016013">
              <a:lnSpc>
                <a:spcPct val="150000"/>
              </a:lnSpc>
              <a:buSzPts val="2400"/>
            </a:pPr>
            <a:r>
              <a:rPr lang="en" sz="4400" dirty="0"/>
              <a:t>Locate at least two pre-trained image classification Deep Learning Networks – apply them to a corpus of images we will provide – and compare their performance. Select the “best” performing network and use it against a second set of images we provide to detect objects in images and create a listing of which images contain which objects, e.g. “Images 1, 7, and 10 have Cats”, “Images 1, 32, and 99 have Trees”, etc. In addition, demonstrate the use of the solution and discuss its applicability across various use cases</a:t>
            </a:r>
            <a:endParaRPr sz="4400" dirty="0"/>
          </a:p>
        </p:txBody>
      </p:sp>
      <p:pic>
        <p:nvPicPr>
          <p:cNvPr id="4" name="Picture 6" descr="Image result for image detection icon"/>
          <p:cNvPicPr>
            <a:picLocks noChangeAspect="1" noChangeArrowheads="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2485462" y="702809"/>
            <a:ext cx="1534432" cy="1534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28081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2" name="Google Shape;122;p28"/>
          <p:cNvSpPr txBox="1">
            <a:spLocks noGrp="1"/>
          </p:cNvSpPr>
          <p:nvPr>
            <p:ph type="title"/>
          </p:nvPr>
        </p:nvSpPr>
        <p:spPr>
          <a:prstGeom prst="rect">
            <a:avLst/>
          </a:prstGeom>
          <a:noFill/>
          <a:ln>
            <a:noFill/>
          </a:ln>
        </p:spPr>
        <p:txBody>
          <a:bodyPr spcFirstLastPara="1" vert="horz" wrap="square" lIns="243800" tIns="243800" rIns="243800" bIns="243800" rtlCol="0" anchor="t" anchorCtr="0">
            <a:noAutofit/>
          </a:bodyPr>
          <a:lstStyle/>
          <a:p>
            <a:r>
              <a:rPr lang="en" b="1" dirty="0"/>
              <a:t>Contextual Search: Prizes</a:t>
            </a:r>
            <a:endParaRPr b="1" dirty="0"/>
          </a:p>
        </p:txBody>
      </p:sp>
      <p:sp>
        <p:nvSpPr>
          <p:cNvPr id="121" name="Google Shape;121;p28"/>
          <p:cNvSpPr txBox="1">
            <a:spLocks noGrp="1"/>
          </p:cNvSpPr>
          <p:nvPr>
            <p:ph idx="1"/>
          </p:nvPr>
        </p:nvSpPr>
        <p:spPr>
          <a:xfrm>
            <a:off x="2389238" y="2679404"/>
            <a:ext cx="5220929" cy="8818163"/>
          </a:xfrm>
          <a:prstGeom prst="rect">
            <a:avLst/>
          </a:prstGeom>
          <a:noFill/>
          <a:ln>
            <a:noFill/>
          </a:ln>
        </p:spPr>
        <p:txBody>
          <a:bodyPr spcFirstLastPara="1" vert="horz" wrap="square" lIns="243800" tIns="243800" rIns="243800" bIns="243800" rtlCol="0" anchor="t" anchorCtr="0">
            <a:noAutofit/>
          </a:bodyPr>
          <a:lstStyle/>
          <a:p>
            <a:pPr indent="-1016013">
              <a:buSzPts val="2400"/>
            </a:pPr>
            <a:r>
              <a:rPr lang="en" sz="3600" b="1" dirty="0"/>
              <a:t>1st Place </a:t>
            </a:r>
          </a:p>
          <a:p>
            <a:pPr marL="571500" indent="-571500" defTabSz="404813">
              <a:buSzPts val="2400"/>
              <a:buFont typeface="Arial" panose="020B0604020202020204" pitchFamily="34" charset="0"/>
              <a:buChar char="•"/>
            </a:pPr>
            <a:r>
              <a:rPr lang="en" sz="3600" dirty="0"/>
              <a:t>Apple Airpods</a:t>
            </a:r>
          </a:p>
          <a:p>
            <a:pPr marL="571500" indent="-571500" defTabSz="404813">
              <a:buSzPts val="2400"/>
              <a:buFont typeface="Arial" panose="020B0604020202020204" pitchFamily="34" charset="0"/>
              <a:buChar char="•"/>
            </a:pPr>
            <a:r>
              <a:rPr lang="en" sz="3600" dirty="0"/>
              <a:t>GDIT wireless charger </a:t>
            </a:r>
          </a:p>
          <a:p>
            <a:pPr marL="571500" indent="-571500" defTabSz="404813">
              <a:buSzPts val="2400"/>
              <a:buFont typeface="Arial" panose="020B0604020202020204" pitchFamily="34" charset="0"/>
              <a:buChar char="•"/>
            </a:pPr>
            <a:r>
              <a:rPr lang="en" sz="3600" dirty="0"/>
              <a:t>GDIT Yeti mug</a:t>
            </a:r>
            <a:endParaRPr sz="3600" dirty="0"/>
          </a:p>
        </p:txBody>
      </p:sp>
      <p:sp>
        <p:nvSpPr>
          <p:cNvPr id="2" name="Text Placeholder 1"/>
          <p:cNvSpPr>
            <a:spLocks noGrp="1"/>
          </p:cNvSpPr>
          <p:nvPr>
            <p:ph type="body" sz="quarter" idx="14"/>
          </p:nvPr>
        </p:nvSpPr>
        <p:spPr>
          <a:xfrm>
            <a:off x="9418469" y="2934586"/>
            <a:ext cx="5247663" cy="8818163"/>
          </a:xfrm>
        </p:spPr>
        <p:txBody>
          <a:bodyPr/>
          <a:lstStyle/>
          <a:p>
            <a:pPr indent="-1016013">
              <a:buSzPts val="2400"/>
            </a:pPr>
            <a:r>
              <a:rPr lang="en-US" sz="3600" b="1" dirty="0"/>
              <a:t>2nd Place </a:t>
            </a:r>
          </a:p>
          <a:p>
            <a:pPr marL="571500" indent="-571500">
              <a:buFont typeface="Arial" panose="020B0604020202020204" pitchFamily="34" charset="0"/>
              <a:buChar char="•"/>
            </a:pPr>
            <a:r>
              <a:rPr lang="en-US" sz="3600" dirty="0"/>
              <a:t>Amazon Echo</a:t>
            </a:r>
          </a:p>
          <a:p>
            <a:pPr marL="571500" indent="-571500">
              <a:buFont typeface="Arial" panose="020B0604020202020204" pitchFamily="34" charset="0"/>
              <a:buChar char="•"/>
            </a:pPr>
            <a:r>
              <a:rPr lang="en-US" sz="3600" dirty="0"/>
              <a:t>GDIT wireless charger</a:t>
            </a:r>
          </a:p>
          <a:p>
            <a:pPr marL="571500" indent="-571500">
              <a:buFont typeface="Arial" panose="020B0604020202020204" pitchFamily="34" charset="0"/>
              <a:buChar char="•"/>
            </a:pPr>
            <a:r>
              <a:rPr lang="en-US" sz="3600" dirty="0"/>
              <a:t>GDIT yeti</a:t>
            </a:r>
          </a:p>
          <a:p>
            <a:endParaRPr lang="en-US" sz="4400" dirty="0"/>
          </a:p>
        </p:txBody>
      </p:sp>
      <p:sp>
        <p:nvSpPr>
          <p:cNvPr id="3" name="Text Placeholder 2"/>
          <p:cNvSpPr>
            <a:spLocks noGrp="1"/>
          </p:cNvSpPr>
          <p:nvPr>
            <p:ph type="body" sz="quarter" idx="15"/>
          </p:nvPr>
        </p:nvSpPr>
        <p:spPr>
          <a:xfrm>
            <a:off x="16881475" y="2934586"/>
            <a:ext cx="5207000" cy="8818163"/>
          </a:xfrm>
        </p:spPr>
        <p:txBody>
          <a:bodyPr>
            <a:normAutofit/>
          </a:bodyPr>
          <a:lstStyle/>
          <a:p>
            <a:r>
              <a:rPr lang="en-US" sz="3600" b="1" dirty="0"/>
              <a:t>3rd Place </a:t>
            </a:r>
          </a:p>
          <a:p>
            <a:pPr marL="571500" indent="-571500">
              <a:buFont typeface="Arial" panose="020B0604020202020204" pitchFamily="34" charset="0"/>
              <a:buChar char="•"/>
            </a:pPr>
            <a:r>
              <a:rPr lang="en-US" sz="3600" dirty="0"/>
              <a:t>GDIT yeti</a:t>
            </a:r>
          </a:p>
          <a:p>
            <a:pPr marL="571500" indent="-571500">
              <a:buFont typeface="Arial" panose="020B0604020202020204" pitchFamily="34" charset="0"/>
              <a:buChar char="•"/>
            </a:pPr>
            <a:r>
              <a:rPr lang="en-US" sz="3600" dirty="0"/>
              <a:t>GDIT wireless charger </a:t>
            </a:r>
          </a:p>
          <a:p>
            <a:endParaRPr lang="en-US" sz="4400" dirty="0"/>
          </a:p>
        </p:txBody>
      </p:sp>
      <p:pic>
        <p:nvPicPr>
          <p:cNvPr id="6" name="Picture 6" descr="Image result for image detection icon"/>
          <p:cNvPicPr>
            <a:picLocks noChangeAspect="1" noChangeArrowheads="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2485462" y="702809"/>
            <a:ext cx="1534432" cy="1534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6834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9" name="Google Shape;149;p32"/>
          <p:cNvSpPr txBox="1">
            <a:spLocks noGrp="1"/>
          </p:cNvSpPr>
          <p:nvPr>
            <p:ph type="title"/>
          </p:nvPr>
        </p:nvSpPr>
        <p:spPr>
          <a:xfrm>
            <a:off x="1640113" y="393701"/>
            <a:ext cx="15748001" cy="3190874"/>
          </a:xfrm>
          <a:prstGeom prst="rect">
            <a:avLst/>
          </a:prstGeom>
          <a:noFill/>
          <a:ln>
            <a:noFill/>
          </a:ln>
        </p:spPr>
        <p:txBody>
          <a:bodyPr spcFirstLastPara="1" vert="horz" wrap="square" lIns="243800" tIns="243800" rIns="243800" bIns="243800" rtlCol="0" anchor="t" anchorCtr="0">
            <a:noAutofit/>
          </a:bodyPr>
          <a:lstStyle/>
          <a:p>
            <a:r>
              <a:rPr lang="en" dirty="0"/>
              <a:t>HACK MACHINE LEARNING: Office Hours</a:t>
            </a:r>
            <a:endParaRPr dirty="0"/>
          </a:p>
        </p:txBody>
      </p:sp>
      <p:sp>
        <p:nvSpPr>
          <p:cNvPr id="148" name="Google Shape;148;p32"/>
          <p:cNvSpPr txBox="1">
            <a:spLocks noGrp="1"/>
          </p:cNvSpPr>
          <p:nvPr>
            <p:ph sz="half" idx="4294967295"/>
          </p:nvPr>
        </p:nvSpPr>
        <p:spPr>
          <a:xfrm>
            <a:off x="1814284" y="3584575"/>
            <a:ext cx="19550744" cy="8115300"/>
          </a:xfrm>
          <a:prstGeom prst="rect">
            <a:avLst/>
          </a:prstGeom>
          <a:noFill/>
          <a:ln>
            <a:noFill/>
          </a:ln>
        </p:spPr>
        <p:txBody>
          <a:bodyPr spcFirstLastPara="1" vert="horz" wrap="square" lIns="243800" tIns="243800" rIns="243800" bIns="243800" rtlCol="0" anchor="t" anchorCtr="0">
            <a:noAutofit/>
          </a:bodyPr>
          <a:lstStyle/>
          <a:p>
            <a:pPr indent="-1016013">
              <a:buSzPts val="2400"/>
            </a:pPr>
            <a:r>
              <a:rPr lang="en-US" sz="6400" b="1" dirty="0">
                <a:solidFill>
                  <a:schemeClr val="bg1"/>
                </a:solidFill>
              </a:rPr>
              <a:t>Friday, October 18: </a:t>
            </a:r>
            <a:r>
              <a:rPr lang="en" sz="6400" b="1" dirty="0">
                <a:solidFill>
                  <a:schemeClr val="bg1"/>
                </a:solidFill>
              </a:rPr>
              <a:t>4 – 9p.m. </a:t>
            </a:r>
            <a:endParaRPr sz="6400" b="1" dirty="0">
              <a:solidFill>
                <a:schemeClr val="bg1"/>
              </a:solidFill>
            </a:endParaRPr>
          </a:p>
          <a:p>
            <a:pPr indent="-1016013">
              <a:buSzPts val="2400"/>
            </a:pPr>
            <a:endParaRPr lang="en" sz="6400" b="1" dirty="0">
              <a:solidFill>
                <a:schemeClr val="bg1"/>
              </a:solidFill>
            </a:endParaRPr>
          </a:p>
          <a:p>
            <a:pPr indent="-1016013">
              <a:buSzPts val="2400"/>
            </a:pPr>
            <a:r>
              <a:rPr lang="en" sz="6400" b="1" dirty="0">
                <a:solidFill>
                  <a:schemeClr val="bg1"/>
                </a:solidFill>
              </a:rPr>
              <a:t>Saturday, October 19: 3 – 9 p.m. </a:t>
            </a:r>
          </a:p>
          <a:p>
            <a:pPr indent="-1016013">
              <a:buSzPts val="2400"/>
            </a:pPr>
            <a:endParaRPr sz="6400" b="1" dirty="0">
              <a:solidFill>
                <a:schemeClr val="bg1"/>
              </a:solidFill>
            </a:endParaRPr>
          </a:p>
          <a:p>
            <a:pPr indent="-1016013">
              <a:buSzPts val="2400"/>
            </a:pPr>
            <a:r>
              <a:rPr lang="en" sz="6400" b="1" dirty="0">
                <a:solidFill>
                  <a:schemeClr val="bg1"/>
                </a:solidFill>
              </a:rPr>
              <a:t>Sunday, October 20: 10 – 2 p.m. </a:t>
            </a:r>
            <a:endParaRPr sz="6400" b="1" dirty="0">
              <a:solidFill>
                <a:schemeClr val="bg1"/>
              </a:solidFill>
            </a:endParaRPr>
          </a:p>
          <a:p>
            <a:pPr marL="0" indent="0">
              <a:buNone/>
            </a:pPr>
            <a:endParaRPr sz="6400" b="1" dirty="0">
              <a:solidFill>
                <a:schemeClr val="bg1"/>
              </a:solidFill>
            </a:endParaRPr>
          </a:p>
        </p:txBody>
      </p:sp>
    </p:spTree>
    <p:extLst>
      <p:ext uri="{BB962C8B-B14F-4D97-AF65-F5344CB8AC3E}">
        <p14:creationId xmlns:p14="http://schemas.microsoft.com/office/powerpoint/2010/main" val="3271948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551A6A1-422B-1B42-9555-6A8669562958}"/>
              </a:ext>
            </a:extLst>
          </p:cNvPr>
          <p:cNvSpPr>
            <a:spLocks noGrp="1"/>
          </p:cNvSpPr>
          <p:nvPr>
            <p:ph type="sldNum" sz="quarter" idx="10"/>
          </p:nvPr>
        </p:nvSpPr>
        <p:spPr/>
        <p:txBody>
          <a:bodyPr/>
          <a:lstStyle/>
          <a:p>
            <a:fld id="{0CA48063-0C16-4547-A139-673C8D208ECC}" type="slidenum">
              <a:rPr lang="en-US" smtClean="0"/>
              <a:pPr/>
              <a:t>2</a:t>
            </a:fld>
            <a:endParaRPr lang="en-US" dirty="0"/>
          </a:p>
        </p:txBody>
      </p:sp>
      <p:sp>
        <p:nvSpPr>
          <p:cNvPr id="5" name="Rectangle">
            <a:extLst>
              <a:ext uri="{FF2B5EF4-FFF2-40B4-BE49-F238E27FC236}">
                <a16:creationId xmlns:a16="http://schemas.microsoft.com/office/drawing/2014/main" id="{D168BF4E-7FDA-D343-85D4-E76022E45CF1}"/>
              </a:ext>
            </a:extLst>
          </p:cNvPr>
          <p:cNvSpPr/>
          <p:nvPr/>
        </p:nvSpPr>
        <p:spPr>
          <a:xfrm>
            <a:off x="14774275" y="5934175"/>
            <a:ext cx="4572000" cy="6362699"/>
          </a:xfrm>
          <a:prstGeom prst="rect">
            <a:avLst/>
          </a:prstGeom>
          <a:solidFill>
            <a:srgbClr val="F5F8FA"/>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sp>
        <p:nvSpPr>
          <p:cNvPr id="6" name="Rectangle">
            <a:extLst>
              <a:ext uri="{FF2B5EF4-FFF2-40B4-BE49-F238E27FC236}">
                <a16:creationId xmlns:a16="http://schemas.microsoft.com/office/drawing/2014/main" id="{2906AAD1-535C-3F4B-A7E2-97F8AEB47F87}"/>
              </a:ext>
            </a:extLst>
          </p:cNvPr>
          <p:cNvSpPr/>
          <p:nvPr/>
        </p:nvSpPr>
        <p:spPr>
          <a:xfrm>
            <a:off x="9995160" y="5948030"/>
            <a:ext cx="4572000" cy="6362699"/>
          </a:xfrm>
          <a:prstGeom prst="rect">
            <a:avLst/>
          </a:prstGeom>
          <a:solidFill>
            <a:srgbClr val="F5F8FA"/>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sp>
        <p:nvSpPr>
          <p:cNvPr id="7" name="Rectangle">
            <a:extLst>
              <a:ext uri="{FF2B5EF4-FFF2-40B4-BE49-F238E27FC236}">
                <a16:creationId xmlns:a16="http://schemas.microsoft.com/office/drawing/2014/main" id="{B0469991-BEC9-134C-9394-0AD2FBFE4F4A}"/>
              </a:ext>
            </a:extLst>
          </p:cNvPr>
          <p:cNvSpPr/>
          <p:nvPr/>
        </p:nvSpPr>
        <p:spPr>
          <a:xfrm>
            <a:off x="5216045" y="5934175"/>
            <a:ext cx="4572000" cy="6362699"/>
          </a:xfrm>
          <a:prstGeom prst="rect">
            <a:avLst/>
          </a:prstGeom>
          <a:solidFill>
            <a:srgbClr val="F5F8FA"/>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sp>
        <p:nvSpPr>
          <p:cNvPr id="8" name="Rectangle">
            <a:extLst>
              <a:ext uri="{FF2B5EF4-FFF2-40B4-BE49-F238E27FC236}">
                <a16:creationId xmlns:a16="http://schemas.microsoft.com/office/drawing/2014/main" id="{4CEEE879-DB2C-CF48-B348-3F8EC9D61E51}"/>
              </a:ext>
            </a:extLst>
          </p:cNvPr>
          <p:cNvSpPr/>
          <p:nvPr/>
        </p:nvSpPr>
        <p:spPr>
          <a:xfrm>
            <a:off x="449945" y="5932637"/>
            <a:ext cx="4572000" cy="6362699"/>
          </a:xfrm>
          <a:prstGeom prst="rect">
            <a:avLst/>
          </a:prstGeom>
          <a:solidFill>
            <a:srgbClr val="F5F8FA"/>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sp>
        <p:nvSpPr>
          <p:cNvPr id="9" name="Title 1">
            <a:extLst>
              <a:ext uri="{FF2B5EF4-FFF2-40B4-BE49-F238E27FC236}">
                <a16:creationId xmlns:a16="http://schemas.microsoft.com/office/drawing/2014/main" id="{C314696B-8165-A74B-A52F-A06EAB5841E3}"/>
              </a:ext>
            </a:extLst>
          </p:cNvPr>
          <p:cNvSpPr>
            <a:spLocks noGrp="1"/>
          </p:cNvSpPr>
          <p:nvPr>
            <p:ph type="title"/>
          </p:nvPr>
        </p:nvSpPr>
        <p:spPr>
          <a:xfrm>
            <a:off x="6126481" y="1176729"/>
            <a:ext cx="12670970" cy="1371600"/>
          </a:xfrm>
        </p:spPr>
        <p:txBody>
          <a:bodyPr anchor="t">
            <a:normAutofit fontScale="90000"/>
          </a:bodyPr>
          <a:lstStyle/>
          <a:p>
            <a:pPr algn="ctr">
              <a:lnSpc>
                <a:spcPct val="114000"/>
              </a:lnSpc>
            </a:pPr>
            <a:r>
              <a:rPr lang="en-US" sz="5000" dirty="0"/>
              <a:t>General Dynamics</a:t>
            </a:r>
            <a:br>
              <a:rPr lang="en-US" sz="5000" dirty="0"/>
            </a:br>
            <a:r>
              <a:rPr lang="en-US" sz="3000" dirty="0"/>
              <a:t>Phebe N. Novakovic, Chairman and CEO</a:t>
            </a:r>
            <a:br>
              <a:rPr lang="en-US" sz="3000" dirty="0"/>
            </a:br>
            <a:endParaRPr lang="en-US" sz="3000" dirty="0"/>
          </a:p>
        </p:txBody>
      </p:sp>
      <p:sp>
        <p:nvSpPr>
          <p:cNvPr id="10" name="Text Placeholder 3">
            <a:extLst>
              <a:ext uri="{FF2B5EF4-FFF2-40B4-BE49-F238E27FC236}">
                <a16:creationId xmlns:a16="http://schemas.microsoft.com/office/drawing/2014/main" id="{0544AB6E-FB49-B643-9F6D-3E76B7BF8CC4}"/>
              </a:ext>
            </a:extLst>
          </p:cNvPr>
          <p:cNvSpPr>
            <a:spLocks noGrp="1"/>
          </p:cNvSpPr>
          <p:nvPr>
            <p:ph type="body" sz="quarter" idx="11"/>
          </p:nvPr>
        </p:nvSpPr>
        <p:spPr>
          <a:xfrm>
            <a:off x="922383" y="9018737"/>
            <a:ext cx="4024468" cy="1588303"/>
          </a:xfrm>
        </p:spPr>
        <p:txBody>
          <a:bodyPr>
            <a:normAutofit/>
          </a:bodyPr>
          <a:lstStyle/>
          <a:p>
            <a:pPr>
              <a:lnSpc>
                <a:spcPct val="100000"/>
              </a:lnSpc>
            </a:pPr>
            <a:r>
              <a:rPr lang="en-US" sz="2200" dirty="0"/>
              <a:t>Manufactures Gulfstream aircraft and provides comprehensive services for aircraft owners and operators.</a:t>
            </a:r>
          </a:p>
          <a:p>
            <a:pPr>
              <a:lnSpc>
                <a:spcPct val="100000"/>
              </a:lnSpc>
            </a:pPr>
            <a:endParaRPr lang="en-US" dirty="0"/>
          </a:p>
        </p:txBody>
      </p:sp>
      <p:sp>
        <p:nvSpPr>
          <p:cNvPr id="11" name="Text Placeholder 3">
            <a:extLst>
              <a:ext uri="{FF2B5EF4-FFF2-40B4-BE49-F238E27FC236}">
                <a16:creationId xmlns:a16="http://schemas.microsoft.com/office/drawing/2014/main" id="{B4BA517D-BEC0-474D-AE42-54B1518790DB}"/>
              </a:ext>
            </a:extLst>
          </p:cNvPr>
          <p:cNvSpPr txBox="1">
            <a:spLocks/>
          </p:cNvSpPr>
          <p:nvPr/>
        </p:nvSpPr>
        <p:spPr>
          <a:xfrm>
            <a:off x="5625381" y="9020275"/>
            <a:ext cx="3643138" cy="1252122"/>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200" dirty="0">
                <a:latin typeface="Arial" panose="020B0604020202020204" pitchFamily="34" charset="0"/>
                <a:cs typeface="Arial" panose="020B0604020202020204" pitchFamily="34" charset="0"/>
              </a:rPr>
              <a:t>Designs, manufactures and integrates land combat machines.</a:t>
            </a:r>
          </a:p>
          <a:p>
            <a:pPr>
              <a:lnSpc>
                <a:spcPct val="100000"/>
              </a:lnSpc>
            </a:pPr>
            <a:endParaRPr lang="en-US" dirty="0">
              <a:latin typeface="Arial" panose="020B0604020202020204" pitchFamily="34" charset="0"/>
              <a:cs typeface="Arial" panose="020B0604020202020204" pitchFamily="34" charset="0"/>
            </a:endParaRPr>
          </a:p>
        </p:txBody>
      </p:sp>
      <p:sp>
        <p:nvSpPr>
          <p:cNvPr id="12" name="Text Placeholder 3">
            <a:extLst>
              <a:ext uri="{FF2B5EF4-FFF2-40B4-BE49-F238E27FC236}">
                <a16:creationId xmlns:a16="http://schemas.microsoft.com/office/drawing/2014/main" id="{7F03E19C-A2A9-0C49-B2AF-53BF92415064}"/>
              </a:ext>
            </a:extLst>
          </p:cNvPr>
          <p:cNvSpPr txBox="1">
            <a:spLocks/>
          </p:cNvSpPr>
          <p:nvPr/>
        </p:nvSpPr>
        <p:spPr>
          <a:xfrm>
            <a:off x="10403010" y="9018737"/>
            <a:ext cx="3612425" cy="1267515"/>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200" dirty="0">
                <a:latin typeface="Arial" panose="020B0604020202020204" pitchFamily="34" charset="0"/>
                <a:cs typeface="Arial" panose="020B0604020202020204" pitchFamily="34" charset="0"/>
              </a:rPr>
              <a:t>Designs, builds and repairs ships and submarines. </a:t>
            </a:r>
          </a:p>
          <a:p>
            <a:pPr>
              <a:lnSpc>
                <a:spcPct val="100000"/>
              </a:lnSpc>
            </a:pPr>
            <a:endParaRPr lang="en-US" sz="2200" dirty="0">
              <a:latin typeface="Arial" panose="020B0604020202020204" pitchFamily="34" charset="0"/>
              <a:cs typeface="Arial" panose="020B0604020202020204" pitchFamily="34" charset="0"/>
            </a:endParaRPr>
          </a:p>
          <a:p>
            <a:pPr>
              <a:lnSpc>
                <a:spcPct val="100000"/>
              </a:lnSpc>
            </a:pPr>
            <a:endParaRPr lang="en-US" dirty="0">
              <a:latin typeface="Arial" panose="020B0604020202020204" pitchFamily="34" charset="0"/>
              <a:cs typeface="Arial" panose="020B0604020202020204" pitchFamily="34" charset="0"/>
            </a:endParaRPr>
          </a:p>
        </p:txBody>
      </p:sp>
      <p:sp>
        <p:nvSpPr>
          <p:cNvPr id="13" name="Text Placeholder 3">
            <a:extLst>
              <a:ext uri="{FF2B5EF4-FFF2-40B4-BE49-F238E27FC236}">
                <a16:creationId xmlns:a16="http://schemas.microsoft.com/office/drawing/2014/main" id="{F82870A9-BA74-214C-8355-303DE073A166}"/>
              </a:ext>
            </a:extLst>
          </p:cNvPr>
          <p:cNvSpPr txBox="1">
            <a:spLocks/>
          </p:cNvSpPr>
          <p:nvPr/>
        </p:nvSpPr>
        <p:spPr>
          <a:xfrm>
            <a:off x="15235829" y="9020275"/>
            <a:ext cx="3812121" cy="1586765"/>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200" dirty="0">
                <a:latin typeface="Arial" panose="020B0604020202020204" pitchFamily="34" charset="0"/>
                <a:cs typeface="Arial" panose="020B0604020202020204" pitchFamily="34" charset="0"/>
              </a:rPr>
              <a:t>Leading integrator of C4ISR solutions for land, sea, air, space and cyber defense.</a:t>
            </a:r>
          </a:p>
        </p:txBody>
      </p:sp>
      <p:sp>
        <p:nvSpPr>
          <p:cNvPr id="14" name="Text Placeholder 3">
            <a:extLst>
              <a:ext uri="{FF2B5EF4-FFF2-40B4-BE49-F238E27FC236}">
                <a16:creationId xmlns:a16="http://schemas.microsoft.com/office/drawing/2014/main" id="{16FEF40E-A587-CD4F-8F11-D7330BCDDC04}"/>
              </a:ext>
            </a:extLst>
          </p:cNvPr>
          <p:cNvSpPr txBox="1">
            <a:spLocks/>
          </p:cNvSpPr>
          <p:nvPr/>
        </p:nvSpPr>
        <p:spPr>
          <a:xfrm>
            <a:off x="922383" y="8275290"/>
            <a:ext cx="3200400" cy="500743"/>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dirty="0">
                <a:latin typeface="Arial" panose="020B0604020202020204" pitchFamily="34" charset="0"/>
                <a:cs typeface="Arial" panose="020B0604020202020204" pitchFamily="34" charset="0"/>
              </a:rPr>
              <a:t>AEROSPACE</a:t>
            </a:r>
            <a:endParaRPr lang="en-US" dirty="0">
              <a:latin typeface="Arial" panose="020B0604020202020204" pitchFamily="34" charset="0"/>
              <a:cs typeface="Arial" panose="020B0604020202020204" pitchFamily="34" charset="0"/>
            </a:endParaRPr>
          </a:p>
        </p:txBody>
      </p:sp>
      <p:sp>
        <p:nvSpPr>
          <p:cNvPr id="15" name="Text Placeholder 3">
            <a:extLst>
              <a:ext uri="{FF2B5EF4-FFF2-40B4-BE49-F238E27FC236}">
                <a16:creationId xmlns:a16="http://schemas.microsoft.com/office/drawing/2014/main" id="{2172B3DA-C9A4-8442-BF39-6C13C6A8DAFC}"/>
              </a:ext>
            </a:extLst>
          </p:cNvPr>
          <p:cNvSpPr txBox="1">
            <a:spLocks/>
          </p:cNvSpPr>
          <p:nvPr/>
        </p:nvSpPr>
        <p:spPr>
          <a:xfrm>
            <a:off x="5625381" y="8276828"/>
            <a:ext cx="3200400" cy="500743"/>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dirty="0">
                <a:latin typeface="Arial" panose="020B0604020202020204" pitchFamily="34" charset="0"/>
                <a:cs typeface="Arial" panose="020B0604020202020204" pitchFamily="34" charset="0"/>
              </a:rPr>
              <a:t>COMBAT SYSTEMS</a:t>
            </a:r>
          </a:p>
        </p:txBody>
      </p:sp>
      <p:sp>
        <p:nvSpPr>
          <p:cNvPr id="16" name="Text Placeholder 3">
            <a:extLst>
              <a:ext uri="{FF2B5EF4-FFF2-40B4-BE49-F238E27FC236}">
                <a16:creationId xmlns:a16="http://schemas.microsoft.com/office/drawing/2014/main" id="{9B6A5157-DBAB-664B-8213-0543B8AC5AF9}"/>
              </a:ext>
            </a:extLst>
          </p:cNvPr>
          <p:cNvSpPr txBox="1">
            <a:spLocks/>
          </p:cNvSpPr>
          <p:nvPr/>
        </p:nvSpPr>
        <p:spPr>
          <a:xfrm>
            <a:off x="10403010" y="8276828"/>
            <a:ext cx="3200400" cy="500743"/>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dirty="0">
                <a:latin typeface="Arial" panose="020B0604020202020204" pitchFamily="34" charset="0"/>
                <a:cs typeface="Arial" panose="020B0604020202020204" pitchFamily="34" charset="0"/>
              </a:rPr>
              <a:t>MARINE SYSTEMS</a:t>
            </a:r>
          </a:p>
        </p:txBody>
      </p:sp>
      <p:sp>
        <p:nvSpPr>
          <p:cNvPr id="17" name="Text Placeholder 3">
            <a:extLst>
              <a:ext uri="{FF2B5EF4-FFF2-40B4-BE49-F238E27FC236}">
                <a16:creationId xmlns:a16="http://schemas.microsoft.com/office/drawing/2014/main" id="{EA7DE9D5-CC98-F844-8E2D-DA3BD685D71B}"/>
              </a:ext>
            </a:extLst>
          </p:cNvPr>
          <p:cNvSpPr txBox="1">
            <a:spLocks/>
          </p:cNvSpPr>
          <p:nvPr/>
        </p:nvSpPr>
        <p:spPr>
          <a:xfrm>
            <a:off x="15235829" y="8276828"/>
            <a:ext cx="3200400" cy="500743"/>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dirty="0">
                <a:latin typeface="Arial" panose="020B0604020202020204" pitchFamily="34" charset="0"/>
                <a:cs typeface="Arial" panose="020B0604020202020204" pitchFamily="34" charset="0"/>
              </a:rPr>
              <a:t>MISSION SYSTEMS  </a:t>
            </a:r>
          </a:p>
        </p:txBody>
      </p:sp>
      <p:pic>
        <p:nvPicPr>
          <p:cNvPr id="18" name="Picture 17">
            <a:extLst>
              <a:ext uri="{FF2B5EF4-FFF2-40B4-BE49-F238E27FC236}">
                <a16:creationId xmlns:a16="http://schemas.microsoft.com/office/drawing/2014/main" id="{43094F75-DB9D-5549-B126-B8869B0E1DC5}"/>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907145" y="5242041"/>
            <a:ext cx="3657601" cy="2409725"/>
          </a:xfrm>
          <a:prstGeom prst="rect">
            <a:avLst/>
          </a:prstGeom>
        </p:spPr>
      </p:pic>
      <p:pic>
        <p:nvPicPr>
          <p:cNvPr id="19" name="Picture 18">
            <a:extLst>
              <a:ext uri="{FF2B5EF4-FFF2-40B4-BE49-F238E27FC236}">
                <a16:creationId xmlns:a16="http://schemas.microsoft.com/office/drawing/2014/main" id="{567A06E8-ED9C-ED40-B747-A67157787274}"/>
              </a:ext>
            </a:extLst>
          </p:cNvPr>
          <p:cNvPicPr>
            <a:picLocks noChangeAspect="1"/>
          </p:cNvPicPr>
          <p:nvPr/>
        </p:nvPicPr>
        <p:blipFill>
          <a:blip r:embed="rId4"/>
          <a:stretch>
            <a:fillRect/>
          </a:stretch>
        </p:blipFill>
        <p:spPr>
          <a:xfrm>
            <a:off x="5673245" y="5242041"/>
            <a:ext cx="3657600" cy="2416628"/>
          </a:xfrm>
          <a:prstGeom prst="rect">
            <a:avLst/>
          </a:prstGeom>
        </p:spPr>
      </p:pic>
      <p:pic>
        <p:nvPicPr>
          <p:cNvPr id="20" name="Picture 19">
            <a:extLst>
              <a:ext uri="{FF2B5EF4-FFF2-40B4-BE49-F238E27FC236}">
                <a16:creationId xmlns:a16="http://schemas.microsoft.com/office/drawing/2014/main" id="{0E213767-ADD8-1E43-A0AD-68373AC9A205}"/>
              </a:ext>
            </a:extLst>
          </p:cNvPr>
          <p:cNvPicPr>
            <a:picLocks noChangeAspect="1"/>
          </p:cNvPicPr>
          <p:nvPr/>
        </p:nvPicPr>
        <p:blipFill>
          <a:blip r:embed="rId5"/>
          <a:stretch>
            <a:fillRect/>
          </a:stretch>
        </p:blipFill>
        <p:spPr>
          <a:xfrm>
            <a:off x="10452360" y="5242041"/>
            <a:ext cx="3657600" cy="2438400"/>
          </a:xfrm>
          <a:prstGeom prst="rect">
            <a:avLst/>
          </a:prstGeom>
        </p:spPr>
      </p:pic>
      <p:pic>
        <p:nvPicPr>
          <p:cNvPr id="21" name="Picture 20">
            <a:extLst>
              <a:ext uri="{FF2B5EF4-FFF2-40B4-BE49-F238E27FC236}">
                <a16:creationId xmlns:a16="http://schemas.microsoft.com/office/drawing/2014/main" id="{5A985510-3594-DD4B-8C39-B76B5832B5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226264" y="5242041"/>
            <a:ext cx="3668022" cy="2449669"/>
          </a:xfrm>
          <a:prstGeom prst="rect">
            <a:avLst/>
          </a:prstGeom>
        </p:spPr>
      </p:pic>
      <p:sp>
        <p:nvSpPr>
          <p:cNvPr id="22" name="Rectangle 21">
            <a:extLst>
              <a:ext uri="{FF2B5EF4-FFF2-40B4-BE49-F238E27FC236}">
                <a16:creationId xmlns:a16="http://schemas.microsoft.com/office/drawing/2014/main" id="{94F681FD-24B2-D04C-9868-6284EF844419}"/>
              </a:ext>
            </a:extLst>
          </p:cNvPr>
          <p:cNvSpPr/>
          <p:nvPr/>
        </p:nvSpPr>
        <p:spPr>
          <a:xfrm>
            <a:off x="6260456" y="3168887"/>
            <a:ext cx="2845651" cy="1254189"/>
          </a:xfrm>
          <a:prstGeom prst="rect">
            <a:avLst/>
          </a:prstGeom>
        </p:spPr>
        <p:txBody>
          <a:bodyPr wrap="none">
            <a:spAutoFit/>
          </a:bodyPr>
          <a:lstStyle/>
          <a:p>
            <a:pPr algn="ctr"/>
            <a:r>
              <a:rPr lang="en-US" sz="1800" spc="40" dirty="0">
                <a:latin typeface="Arial" panose="020B0604020202020204" pitchFamily="34" charset="0"/>
                <a:cs typeface="Arial" panose="020B0604020202020204" pitchFamily="34" charset="0"/>
              </a:rPr>
              <a:t>2018 REVENUE</a:t>
            </a:r>
          </a:p>
          <a:p>
            <a:pPr algn="ctr"/>
            <a:r>
              <a:rPr lang="en-US" sz="4500" dirty="0">
                <a:latin typeface="Arial" panose="020B0604020202020204" pitchFamily="34" charset="0"/>
                <a:cs typeface="Arial" panose="020B0604020202020204" pitchFamily="34" charset="0"/>
              </a:rPr>
              <a:t>$36 Billion</a:t>
            </a:r>
          </a:p>
        </p:txBody>
      </p:sp>
      <p:sp>
        <p:nvSpPr>
          <p:cNvPr id="23" name="Rectangle 22">
            <a:extLst>
              <a:ext uri="{FF2B5EF4-FFF2-40B4-BE49-F238E27FC236}">
                <a16:creationId xmlns:a16="http://schemas.microsoft.com/office/drawing/2014/main" id="{8D806D4C-93F2-C746-A16F-F8BF3F4D0500}"/>
              </a:ext>
            </a:extLst>
          </p:cNvPr>
          <p:cNvSpPr/>
          <p:nvPr/>
        </p:nvSpPr>
        <p:spPr>
          <a:xfrm>
            <a:off x="9576681" y="3185160"/>
            <a:ext cx="3231655" cy="1254189"/>
          </a:xfrm>
          <a:prstGeom prst="rect">
            <a:avLst/>
          </a:prstGeom>
        </p:spPr>
        <p:txBody>
          <a:bodyPr wrap="none">
            <a:spAutoFit/>
          </a:bodyPr>
          <a:lstStyle/>
          <a:p>
            <a:pPr algn="ctr"/>
            <a:r>
              <a:rPr lang="en-US" sz="1800" spc="40" dirty="0">
                <a:latin typeface="Arial" panose="020B0604020202020204" pitchFamily="34" charset="0"/>
                <a:cs typeface="Arial" panose="020B0604020202020204" pitchFamily="34" charset="0"/>
              </a:rPr>
              <a:t>WORLDWIDE EMPLOYEES</a:t>
            </a:r>
          </a:p>
          <a:p>
            <a:pPr algn="ctr"/>
            <a:r>
              <a:rPr lang="en-US" sz="4500" dirty="0">
                <a:latin typeface="Arial" panose="020B0604020202020204" pitchFamily="34" charset="0"/>
                <a:cs typeface="Arial" panose="020B0604020202020204" pitchFamily="34" charset="0"/>
              </a:rPr>
              <a:t>90,000+ </a:t>
            </a:r>
          </a:p>
        </p:txBody>
      </p:sp>
      <p:sp>
        <p:nvSpPr>
          <p:cNvPr id="24" name="Rectangle 23">
            <a:extLst>
              <a:ext uri="{FF2B5EF4-FFF2-40B4-BE49-F238E27FC236}">
                <a16:creationId xmlns:a16="http://schemas.microsoft.com/office/drawing/2014/main" id="{03352BE6-3D18-A945-A738-F56BF4401E11}"/>
              </a:ext>
            </a:extLst>
          </p:cNvPr>
          <p:cNvSpPr/>
          <p:nvPr/>
        </p:nvSpPr>
        <p:spPr>
          <a:xfrm>
            <a:off x="13177216" y="3185160"/>
            <a:ext cx="2180085" cy="1254189"/>
          </a:xfrm>
          <a:prstGeom prst="rect">
            <a:avLst/>
          </a:prstGeom>
        </p:spPr>
        <p:txBody>
          <a:bodyPr wrap="none">
            <a:spAutoFit/>
          </a:bodyPr>
          <a:lstStyle/>
          <a:p>
            <a:pPr algn="ctr"/>
            <a:r>
              <a:rPr lang="en-US" sz="1800" spc="40" dirty="0">
                <a:latin typeface="Arial" panose="020B0604020202020204" pitchFamily="34" charset="0"/>
                <a:cs typeface="Arial" panose="020B0604020202020204" pitchFamily="34" charset="0"/>
              </a:rPr>
              <a:t>BUSINESS UNITS</a:t>
            </a:r>
          </a:p>
          <a:p>
            <a:pPr algn="ctr"/>
            <a:r>
              <a:rPr lang="en-US" sz="4500" dirty="0">
                <a:latin typeface="Arial" panose="020B0604020202020204" pitchFamily="34" charset="0"/>
                <a:cs typeface="Arial" panose="020B0604020202020204" pitchFamily="34" charset="0"/>
              </a:rPr>
              <a:t>10</a:t>
            </a:r>
          </a:p>
        </p:txBody>
      </p:sp>
      <p:sp>
        <p:nvSpPr>
          <p:cNvPr id="25" name="Rectangle 24">
            <a:extLst>
              <a:ext uri="{FF2B5EF4-FFF2-40B4-BE49-F238E27FC236}">
                <a16:creationId xmlns:a16="http://schemas.microsoft.com/office/drawing/2014/main" id="{50C7E0E8-D5C9-6E44-9E74-FD83AEE093C0}"/>
              </a:ext>
            </a:extLst>
          </p:cNvPr>
          <p:cNvSpPr/>
          <p:nvPr/>
        </p:nvSpPr>
        <p:spPr>
          <a:xfrm>
            <a:off x="15726181" y="3185160"/>
            <a:ext cx="2690480" cy="1254189"/>
          </a:xfrm>
          <a:prstGeom prst="rect">
            <a:avLst/>
          </a:prstGeom>
        </p:spPr>
        <p:txBody>
          <a:bodyPr wrap="none">
            <a:spAutoFit/>
          </a:bodyPr>
          <a:lstStyle/>
          <a:p>
            <a:pPr algn="ctr"/>
            <a:r>
              <a:rPr lang="en-US" sz="1800" spc="40" dirty="0">
                <a:latin typeface="Arial" panose="020B0604020202020204" pitchFamily="34" charset="0"/>
                <a:cs typeface="Arial" panose="020B0604020202020204" pitchFamily="34" charset="0"/>
              </a:rPr>
              <a:t>OPERATING GROUPS</a:t>
            </a:r>
          </a:p>
          <a:p>
            <a:pPr algn="ctr"/>
            <a:r>
              <a:rPr lang="en-US" sz="4500" dirty="0">
                <a:latin typeface="Arial" panose="020B0604020202020204" pitchFamily="34" charset="0"/>
                <a:cs typeface="Arial" panose="020B0604020202020204" pitchFamily="34" charset="0"/>
              </a:rPr>
              <a:t>5</a:t>
            </a:r>
          </a:p>
        </p:txBody>
      </p:sp>
      <p:cxnSp>
        <p:nvCxnSpPr>
          <p:cNvPr id="4" name="Straight Connector 3"/>
          <p:cNvCxnSpPr/>
          <p:nvPr/>
        </p:nvCxnSpPr>
        <p:spPr>
          <a:xfrm>
            <a:off x="6352228" y="2858045"/>
            <a:ext cx="11906275" cy="0"/>
          </a:xfrm>
          <a:prstGeom prst="line">
            <a:avLst/>
          </a:prstGeom>
          <a:ln w="3175"/>
        </p:spPr>
        <p:style>
          <a:lnRef idx="1">
            <a:schemeClr val="accent1"/>
          </a:lnRef>
          <a:fillRef idx="0">
            <a:schemeClr val="accent1"/>
          </a:fillRef>
          <a:effectRef idx="0">
            <a:schemeClr val="accent1"/>
          </a:effectRef>
          <a:fontRef idx="minor">
            <a:schemeClr val="tx1"/>
          </a:fontRef>
        </p:style>
      </p:cxnSp>
      <p:sp>
        <p:nvSpPr>
          <p:cNvPr id="26" name="Rectangle">
            <a:extLst>
              <a:ext uri="{FF2B5EF4-FFF2-40B4-BE49-F238E27FC236}">
                <a16:creationId xmlns:a16="http://schemas.microsoft.com/office/drawing/2014/main" id="{D168BF4E-7FDA-D343-85D4-E76022E45CF1}"/>
              </a:ext>
            </a:extLst>
          </p:cNvPr>
          <p:cNvSpPr/>
          <p:nvPr/>
        </p:nvSpPr>
        <p:spPr>
          <a:xfrm>
            <a:off x="19578224" y="5948030"/>
            <a:ext cx="4572000" cy="6362699"/>
          </a:xfrm>
          <a:prstGeom prst="rect">
            <a:avLst/>
          </a:prstGeom>
          <a:solidFill>
            <a:srgbClr val="F5F8FA"/>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pic>
        <p:nvPicPr>
          <p:cNvPr id="2" name="Picture 1"/>
          <p:cNvPicPr>
            <a:picLocks noChangeAspect="1"/>
          </p:cNvPicPr>
          <p:nvPr/>
        </p:nvPicPr>
        <p:blipFill>
          <a:blip r:embed="rId7"/>
          <a:stretch>
            <a:fillRect/>
          </a:stretch>
        </p:blipFill>
        <p:spPr>
          <a:xfrm>
            <a:off x="20071891" y="5242041"/>
            <a:ext cx="3584666" cy="2438399"/>
          </a:xfrm>
          <a:prstGeom prst="rect">
            <a:avLst/>
          </a:prstGeom>
        </p:spPr>
      </p:pic>
      <p:sp>
        <p:nvSpPr>
          <p:cNvPr id="27" name="Text Placeholder 3">
            <a:extLst>
              <a:ext uri="{FF2B5EF4-FFF2-40B4-BE49-F238E27FC236}">
                <a16:creationId xmlns:a16="http://schemas.microsoft.com/office/drawing/2014/main" id="{EA7DE9D5-CC98-F844-8E2D-DA3BD685D71B}"/>
              </a:ext>
            </a:extLst>
          </p:cNvPr>
          <p:cNvSpPr txBox="1">
            <a:spLocks/>
          </p:cNvSpPr>
          <p:nvPr/>
        </p:nvSpPr>
        <p:spPr>
          <a:xfrm>
            <a:off x="20071889" y="8275289"/>
            <a:ext cx="4078333" cy="500743"/>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dirty="0">
                <a:latin typeface="Arial" panose="020B0604020202020204" pitchFamily="34" charset="0"/>
                <a:cs typeface="Arial" panose="020B0604020202020204" pitchFamily="34" charset="0"/>
              </a:rPr>
              <a:t>INFORMATION TECHNOLOGY   </a:t>
            </a:r>
          </a:p>
        </p:txBody>
      </p:sp>
      <p:sp>
        <p:nvSpPr>
          <p:cNvPr id="28" name="Text Placeholder 3">
            <a:extLst>
              <a:ext uri="{FF2B5EF4-FFF2-40B4-BE49-F238E27FC236}">
                <a16:creationId xmlns:a16="http://schemas.microsoft.com/office/drawing/2014/main" id="{F82870A9-BA74-214C-8355-303DE073A166}"/>
              </a:ext>
            </a:extLst>
          </p:cNvPr>
          <p:cNvSpPr txBox="1">
            <a:spLocks/>
          </p:cNvSpPr>
          <p:nvPr/>
        </p:nvSpPr>
        <p:spPr>
          <a:xfrm>
            <a:off x="20071889" y="9018737"/>
            <a:ext cx="3584668" cy="1267515"/>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200" dirty="0">
                <a:latin typeface="Arial" panose="020B0604020202020204" pitchFamily="34" charset="0"/>
                <a:cs typeface="Arial" panose="020B0604020202020204" pitchFamily="34" charset="0"/>
              </a:rPr>
              <a:t>Delivers strategy, technology transformations and mission services.  </a:t>
            </a:r>
          </a:p>
          <a:p>
            <a:pPr>
              <a:lnSpc>
                <a:spcPct val="100000"/>
              </a:lnSpc>
            </a:pPr>
            <a:endParaRPr lang="en-US"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 </a:t>
            </a:r>
          </a:p>
        </p:txBody>
      </p:sp>
      <p:sp>
        <p:nvSpPr>
          <p:cNvPr id="29" name="Rectangle 28"/>
          <p:cNvSpPr/>
          <p:nvPr/>
        </p:nvSpPr>
        <p:spPr>
          <a:xfrm>
            <a:off x="922383" y="10751174"/>
            <a:ext cx="2689009" cy="838691"/>
          </a:xfrm>
          <a:prstGeom prst="rect">
            <a:avLst/>
          </a:prstGeom>
        </p:spPr>
        <p:txBody>
          <a:bodyPr wrap="square">
            <a:spAutoFit/>
          </a:bodyPr>
          <a:lstStyle/>
          <a:p>
            <a:r>
              <a:rPr lang="en-US" sz="1800" dirty="0">
                <a:solidFill>
                  <a:schemeClr val="tx1"/>
                </a:solidFill>
                <a:latin typeface="Arial" panose="020B0604020202020204" pitchFamily="34" charset="0"/>
                <a:cs typeface="Arial" panose="020B0604020202020204" pitchFamily="34" charset="0"/>
              </a:rPr>
              <a:t>Gulfstream</a:t>
            </a:r>
          </a:p>
          <a:p>
            <a:r>
              <a:rPr lang="en-US" sz="1800" dirty="0">
                <a:solidFill>
                  <a:schemeClr val="tx1"/>
                </a:solidFill>
                <a:latin typeface="Arial" panose="020B0604020202020204" pitchFamily="34" charset="0"/>
                <a:cs typeface="Arial" panose="020B0604020202020204" pitchFamily="34" charset="0"/>
              </a:rPr>
              <a:t>Jet Aviation</a:t>
            </a:r>
          </a:p>
        </p:txBody>
      </p:sp>
      <p:sp>
        <p:nvSpPr>
          <p:cNvPr id="30" name="Rectangle 29"/>
          <p:cNvSpPr/>
          <p:nvPr/>
        </p:nvSpPr>
        <p:spPr>
          <a:xfrm>
            <a:off x="5625381" y="10751174"/>
            <a:ext cx="3804191" cy="1308050"/>
          </a:xfrm>
          <a:prstGeom prst="rect">
            <a:avLst/>
          </a:prstGeom>
        </p:spPr>
        <p:txBody>
          <a:bodyPr wrap="square">
            <a:spAutoFit/>
          </a:bodyPr>
          <a:lstStyle/>
          <a:p>
            <a:r>
              <a:rPr lang="en-US" sz="1800" dirty="0">
                <a:solidFill>
                  <a:schemeClr val="tx1"/>
                </a:solidFill>
                <a:latin typeface="Arial" panose="020B0604020202020204" pitchFamily="34" charset="0"/>
                <a:cs typeface="Arial" panose="020B0604020202020204" pitchFamily="34" charset="0"/>
              </a:rPr>
              <a:t>Land Systems</a:t>
            </a:r>
          </a:p>
          <a:p>
            <a:r>
              <a:rPr lang="en-US" sz="1800" dirty="0">
                <a:solidFill>
                  <a:schemeClr val="tx1"/>
                </a:solidFill>
                <a:latin typeface="Arial" panose="020B0604020202020204" pitchFamily="34" charset="0"/>
                <a:cs typeface="Arial" panose="020B0604020202020204" pitchFamily="34" charset="0"/>
              </a:rPr>
              <a:t>Ordinance and Tactical Systems</a:t>
            </a:r>
          </a:p>
          <a:p>
            <a:r>
              <a:rPr lang="en-US" sz="1800" dirty="0">
                <a:solidFill>
                  <a:schemeClr val="tx1"/>
                </a:solidFill>
                <a:latin typeface="Arial" panose="020B0604020202020204" pitchFamily="34" charset="0"/>
                <a:cs typeface="Arial" panose="020B0604020202020204" pitchFamily="34" charset="0"/>
              </a:rPr>
              <a:t>European Land Systems</a:t>
            </a:r>
          </a:p>
        </p:txBody>
      </p:sp>
      <p:sp>
        <p:nvSpPr>
          <p:cNvPr id="31" name="Rectangle 30"/>
          <p:cNvSpPr/>
          <p:nvPr/>
        </p:nvSpPr>
        <p:spPr>
          <a:xfrm>
            <a:off x="10403010" y="10751174"/>
            <a:ext cx="3659793" cy="1308050"/>
          </a:xfrm>
          <a:prstGeom prst="rect">
            <a:avLst/>
          </a:prstGeom>
        </p:spPr>
        <p:txBody>
          <a:bodyPr wrap="square">
            <a:spAutoFit/>
          </a:bodyPr>
          <a:lstStyle/>
          <a:p>
            <a:r>
              <a:rPr lang="en-US" sz="1800" dirty="0">
                <a:solidFill>
                  <a:schemeClr val="tx1"/>
                </a:solidFill>
                <a:latin typeface="Arial" panose="020B0604020202020204" pitchFamily="34" charset="0"/>
                <a:cs typeface="Arial" panose="020B0604020202020204" pitchFamily="34" charset="0"/>
              </a:rPr>
              <a:t>Electric Boat</a:t>
            </a:r>
          </a:p>
          <a:p>
            <a:r>
              <a:rPr lang="en-US" sz="1800" dirty="0">
                <a:solidFill>
                  <a:schemeClr val="tx1"/>
                </a:solidFill>
                <a:latin typeface="Arial" panose="020B0604020202020204" pitchFamily="34" charset="0"/>
                <a:cs typeface="Arial" panose="020B0604020202020204" pitchFamily="34" charset="0"/>
              </a:rPr>
              <a:t>Bath Iron Works</a:t>
            </a:r>
          </a:p>
          <a:p>
            <a:r>
              <a:rPr lang="en-US" sz="1800" dirty="0">
                <a:solidFill>
                  <a:schemeClr val="tx1"/>
                </a:solidFill>
                <a:latin typeface="Arial" panose="020B0604020202020204" pitchFamily="34" charset="0"/>
                <a:cs typeface="Arial" panose="020B0604020202020204" pitchFamily="34" charset="0"/>
              </a:rPr>
              <a:t>NASSCO</a:t>
            </a:r>
          </a:p>
        </p:txBody>
      </p:sp>
      <p:sp>
        <p:nvSpPr>
          <p:cNvPr id="32" name="Rectangle 31"/>
          <p:cNvSpPr/>
          <p:nvPr/>
        </p:nvSpPr>
        <p:spPr>
          <a:xfrm>
            <a:off x="20071889" y="10751174"/>
            <a:ext cx="736099" cy="369332"/>
          </a:xfrm>
          <a:prstGeom prst="rect">
            <a:avLst/>
          </a:prstGeom>
        </p:spPr>
        <p:txBody>
          <a:bodyPr wrap="none">
            <a:spAutoFit/>
          </a:bodyPr>
          <a:lstStyle/>
          <a:p>
            <a:r>
              <a:rPr lang="en-US" sz="1800" dirty="0">
                <a:solidFill>
                  <a:schemeClr val="tx1"/>
                </a:solidFill>
                <a:latin typeface="Arial" panose="020B0604020202020204" pitchFamily="34" charset="0"/>
                <a:cs typeface="Arial" panose="020B0604020202020204" pitchFamily="34" charset="0"/>
              </a:rPr>
              <a:t>GDIT</a:t>
            </a:r>
            <a:endParaRPr lang="en-US" sz="1800" dirty="0">
              <a:solidFill>
                <a:schemeClr val="tx1"/>
              </a:solidFill>
            </a:endParaRPr>
          </a:p>
        </p:txBody>
      </p:sp>
      <p:sp>
        <p:nvSpPr>
          <p:cNvPr id="34" name="Rectangle 33"/>
          <p:cNvSpPr/>
          <p:nvPr/>
        </p:nvSpPr>
        <p:spPr>
          <a:xfrm>
            <a:off x="15235829" y="10751174"/>
            <a:ext cx="3659793" cy="369332"/>
          </a:xfrm>
          <a:prstGeom prst="rect">
            <a:avLst/>
          </a:prstGeom>
        </p:spPr>
        <p:txBody>
          <a:bodyPr wrap="square">
            <a:spAutoFit/>
          </a:bodyPr>
          <a:lstStyle/>
          <a:p>
            <a:r>
              <a:rPr lang="en-US" sz="1800" dirty="0">
                <a:solidFill>
                  <a:schemeClr val="tx1"/>
                </a:solidFill>
                <a:latin typeface="Arial" panose="020B0604020202020204" pitchFamily="34" charset="0"/>
                <a:cs typeface="Arial" panose="020B0604020202020204" pitchFamily="34" charset="0"/>
              </a:rPr>
              <a:t>GD Mission Systems</a:t>
            </a:r>
          </a:p>
        </p:txBody>
      </p:sp>
    </p:spTree>
    <p:extLst>
      <p:ext uri="{BB962C8B-B14F-4D97-AF65-F5344CB8AC3E}">
        <p14:creationId xmlns:p14="http://schemas.microsoft.com/office/powerpoint/2010/main" val="38500107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21570950" y="12930188"/>
            <a:ext cx="984250" cy="328612"/>
          </a:xfrm>
        </p:spPr>
        <p:txBody>
          <a:bodyPr/>
          <a:lstStyle/>
          <a:p>
            <a:fld id="{0CA48063-0C16-4547-A139-673C8D208ECC}" type="slidenum">
              <a:rPr lang="en-US" smtClean="0"/>
              <a:pPr/>
              <a:t>3</a:t>
            </a:fld>
            <a:endParaRPr lang="en-US" dirty="0"/>
          </a:p>
        </p:txBody>
      </p:sp>
      <p:sp>
        <p:nvSpPr>
          <p:cNvPr id="8" name="TextBox 7"/>
          <p:cNvSpPr txBox="1"/>
          <p:nvPr/>
        </p:nvSpPr>
        <p:spPr>
          <a:xfrm>
            <a:off x="1424247" y="2829904"/>
            <a:ext cx="2527069" cy="523220"/>
          </a:xfrm>
          <a:prstGeom prst="rect">
            <a:avLst/>
          </a:prstGeom>
          <a:noFill/>
        </p:spPr>
        <p:txBody>
          <a:bodyPr wrap="square" rtlCol="0">
            <a:spAutoFit/>
          </a:bodyPr>
          <a:lstStyle/>
          <a:p>
            <a:r>
              <a:rPr lang="en-US" sz="2800" dirty="0">
                <a:solidFill>
                  <a:schemeClr val="bg1"/>
                </a:solidFill>
                <a:latin typeface="Arial" panose="020B0604020202020204" pitchFamily="34" charset="0"/>
                <a:cs typeface="Arial" panose="020B0604020202020204" pitchFamily="34" charset="0"/>
              </a:rPr>
              <a:t>ABOUT GDIT </a:t>
            </a:r>
          </a:p>
        </p:txBody>
      </p:sp>
      <p:sp>
        <p:nvSpPr>
          <p:cNvPr id="9" name="Rectangle 8"/>
          <p:cNvSpPr/>
          <p:nvPr/>
        </p:nvSpPr>
        <p:spPr>
          <a:xfrm>
            <a:off x="1424248" y="4125915"/>
            <a:ext cx="8052262" cy="4347344"/>
          </a:xfrm>
          <a:prstGeom prst="rect">
            <a:avLst/>
          </a:prstGeom>
        </p:spPr>
        <p:txBody>
          <a:bodyPr wrap="square">
            <a:spAutoFit/>
          </a:bodyPr>
          <a:lstStyle/>
          <a:p>
            <a:r>
              <a:rPr lang="en-US" sz="2400" dirty="0">
                <a:solidFill>
                  <a:schemeClr val="bg1"/>
                </a:solidFill>
                <a:latin typeface="Arial" panose="020B0604020202020204" pitchFamily="34" charset="0"/>
                <a:cs typeface="Arial" panose="020B0604020202020204" pitchFamily="34" charset="0"/>
              </a:rPr>
              <a:t>We are GDIT. The people supporting and securing some of the most complex government, defense and intelligence projects across the country. We deliver. Bringing the expertise needed to understand and advance critical missions. We transform. Shifting the ways clients invest in, integrate and innovate technology solutions. </a:t>
            </a:r>
          </a:p>
          <a:p>
            <a:r>
              <a:rPr lang="en-US" sz="2400" dirty="0">
                <a:solidFill>
                  <a:schemeClr val="bg1"/>
                </a:solidFill>
                <a:latin typeface="Arial" panose="020B0604020202020204" pitchFamily="34" charset="0"/>
                <a:cs typeface="Arial" panose="020B0604020202020204" pitchFamily="34" charset="0"/>
              </a:rPr>
              <a:t>We ensure today is safe and tomorrow is smarter. We are there. On the ground, beside our clients, in the lab, and everywhere in between, offering the technology transformations, strategy, and mission services needed to </a:t>
            </a:r>
            <a:br>
              <a:rPr lang="en-US" sz="2400" dirty="0">
                <a:solidFill>
                  <a:schemeClr val="bg1"/>
                </a:solidFill>
                <a:latin typeface="Arial" panose="020B0604020202020204" pitchFamily="34" charset="0"/>
                <a:cs typeface="Arial" panose="020B0604020202020204" pitchFamily="34" charset="0"/>
              </a:rPr>
            </a:br>
            <a:r>
              <a:rPr lang="en-US" sz="2400" dirty="0">
                <a:solidFill>
                  <a:schemeClr val="bg1"/>
                </a:solidFill>
                <a:latin typeface="Arial" panose="020B0604020202020204" pitchFamily="34" charset="0"/>
                <a:cs typeface="Arial" panose="020B0604020202020204" pitchFamily="34" charset="0"/>
              </a:rPr>
              <a:t>get the job done.</a:t>
            </a:r>
          </a:p>
        </p:txBody>
      </p:sp>
      <p:grpSp>
        <p:nvGrpSpPr>
          <p:cNvPr id="5" name="Group 4"/>
          <p:cNvGrpSpPr/>
          <p:nvPr/>
        </p:nvGrpSpPr>
        <p:grpSpPr>
          <a:xfrm>
            <a:off x="1424247" y="9964566"/>
            <a:ext cx="8695113" cy="369332"/>
            <a:chOff x="1424247" y="8627224"/>
            <a:chExt cx="8695113" cy="369332"/>
          </a:xfrm>
        </p:grpSpPr>
        <p:sp>
          <p:nvSpPr>
            <p:cNvPr id="11" name="TextBox 10"/>
            <p:cNvSpPr txBox="1"/>
            <p:nvPr/>
          </p:nvSpPr>
          <p:spPr>
            <a:xfrm>
              <a:off x="1424247" y="8627224"/>
              <a:ext cx="8695113" cy="353943"/>
            </a:xfrm>
            <a:prstGeom prst="rect">
              <a:avLst/>
            </a:prstGeom>
            <a:noFill/>
          </p:spPr>
          <p:txBody>
            <a:bodyPr wrap="square" rtlCol="0">
              <a:spAutoFit/>
            </a:bodyPr>
            <a:lstStyle/>
            <a:p>
              <a:pPr algn="ctr"/>
              <a:r>
                <a:rPr lang="en-US" sz="1700" dirty="0">
                  <a:solidFill>
                    <a:schemeClr val="bg1"/>
                  </a:solidFill>
                  <a:latin typeface="Arial" panose="020B0604020202020204" pitchFamily="34" charset="0"/>
                  <a:cs typeface="Arial" panose="020B0604020202020204" pitchFamily="34" charset="0"/>
                </a:rPr>
                <a:t>STRATEGY 		TECHNOLOGY 		MISSION SERVICES </a:t>
              </a:r>
            </a:p>
          </p:txBody>
        </p:sp>
        <p:cxnSp>
          <p:nvCxnSpPr>
            <p:cNvPr id="4" name="Straight Connector 3"/>
            <p:cNvCxnSpPr/>
            <p:nvPr/>
          </p:nvCxnSpPr>
          <p:spPr>
            <a:xfrm>
              <a:off x="3943350" y="8627224"/>
              <a:ext cx="0" cy="3693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819900" y="8627224"/>
              <a:ext cx="0" cy="3693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4" name="TextBox 13"/>
          <p:cNvSpPr txBox="1"/>
          <p:nvPr/>
        </p:nvSpPr>
        <p:spPr>
          <a:xfrm>
            <a:off x="13540047" y="1865846"/>
            <a:ext cx="4443153" cy="400110"/>
          </a:xfrm>
          <a:prstGeom prst="rect">
            <a:avLst/>
          </a:prstGeom>
          <a:noFill/>
        </p:spPr>
        <p:txBody>
          <a:bodyPr wrap="square" rtlCol="0">
            <a:spAutoFit/>
          </a:bodyPr>
          <a:lstStyle/>
          <a:p>
            <a:r>
              <a:rPr lang="en-US" sz="2000" dirty="0">
                <a:solidFill>
                  <a:schemeClr val="tx1"/>
                </a:solidFill>
                <a:latin typeface="Arial" panose="020B0604020202020204" pitchFamily="34" charset="0"/>
                <a:cs typeface="Arial" panose="020B0604020202020204" pitchFamily="34" charset="0"/>
              </a:rPr>
              <a:t>Diverse and Talented Workforce</a:t>
            </a:r>
          </a:p>
        </p:txBody>
      </p:sp>
      <p:sp>
        <p:nvSpPr>
          <p:cNvPr id="17" name="TextBox 16"/>
          <p:cNvSpPr txBox="1"/>
          <p:nvPr/>
        </p:nvSpPr>
        <p:spPr>
          <a:xfrm>
            <a:off x="13540047" y="2568294"/>
            <a:ext cx="1776153" cy="738664"/>
          </a:xfrm>
          <a:prstGeom prst="rect">
            <a:avLst/>
          </a:prstGeom>
          <a:noFill/>
        </p:spPr>
        <p:txBody>
          <a:bodyPr wrap="square" rtlCol="0">
            <a:spAutoFit/>
          </a:bodyPr>
          <a:lstStyle/>
          <a:p>
            <a:pPr>
              <a:spcBef>
                <a:spcPts val="0"/>
              </a:spcBef>
            </a:pPr>
            <a:r>
              <a:rPr lang="en-US" sz="2800" dirty="0">
                <a:solidFill>
                  <a:schemeClr val="tx1"/>
                </a:solidFill>
                <a:latin typeface="Arial" panose="020B0604020202020204" pitchFamily="34" charset="0"/>
                <a:cs typeface="Arial" panose="020B0604020202020204" pitchFamily="34" charset="0"/>
              </a:rPr>
              <a:t>35K+</a:t>
            </a:r>
          </a:p>
          <a:p>
            <a:pPr>
              <a:spcBef>
                <a:spcPts val="0"/>
              </a:spcBef>
            </a:pPr>
            <a:r>
              <a:rPr lang="en-US" sz="1400" dirty="0">
                <a:solidFill>
                  <a:schemeClr val="tx1"/>
                </a:solidFill>
                <a:latin typeface="Arial" panose="020B0604020202020204" pitchFamily="34" charset="0"/>
                <a:cs typeface="Arial" panose="020B0604020202020204" pitchFamily="34" charset="0"/>
              </a:rPr>
              <a:t>EMPLOYEES</a:t>
            </a:r>
          </a:p>
        </p:txBody>
      </p:sp>
      <p:sp>
        <p:nvSpPr>
          <p:cNvPr id="18" name="TextBox 17"/>
          <p:cNvSpPr txBox="1"/>
          <p:nvPr/>
        </p:nvSpPr>
        <p:spPr>
          <a:xfrm>
            <a:off x="15470643" y="2568294"/>
            <a:ext cx="1776153" cy="738664"/>
          </a:xfrm>
          <a:prstGeom prst="rect">
            <a:avLst/>
          </a:prstGeom>
          <a:noFill/>
        </p:spPr>
        <p:txBody>
          <a:bodyPr wrap="square" rtlCol="0">
            <a:spAutoFit/>
          </a:bodyPr>
          <a:lstStyle/>
          <a:p>
            <a:pPr>
              <a:spcBef>
                <a:spcPts val="0"/>
              </a:spcBef>
            </a:pPr>
            <a:r>
              <a:rPr lang="en-US" sz="2800" dirty="0">
                <a:solidFill>
                  <a:schemeClr val="tx1"/>
                </a:solidFill>
                <a:latin typeface="Arial" panose="020B0604020202020204" pitchFamily="34" charset="0"/>
                <a:cs typeface="Arial" panose="020B0604020202020204" pitchFamily="34" charset="0"/>
              </a:rPr>
              <a:t>14K+</a:t>
            </a:r>
          </a:p>
          <a:p>
            <a:pPr>
              <a:spcBef>
                <a:spcPts val="0"/>
              </a:spcBef>
            </a:pPr>
            <a:r>
              <a:rPr lang="en-US" sz="1400" dirty="0">
                <a:solidFill>
                  <a:schemeClr val="tx1"/>
                </a:solidFill>
                <a:latin typeface="Arial" panose="020B0604020202020204" pitchFamily="34" charset="0"/>
                <a:cs typeface="Arial" panose="020B0604020202020204" pitchFamily="34" charset="0"/>
              </a:rPr>
              <a:t>TECHNOLOGISTS</a:t>
            </a:r>
          </a:p>
        </p:txBody>
      </p:sp>
      <p:sp>
        <p:nvSpPr>
          <p:cNvPr id="19" name="TextBox 18"/>
          <p:cNvSpPr txBox="1"/>
          <p:nvPr/>
        </p:nvSpPr>
        <p:spPr>
          <a:xfrm>
            <a:off x="17697450" y="2568294"/>
            <a:ext cx="1776153" cy="738664"/>
          </a:xfrm>
          <a:prstGeom prst="rect">
            <a:avLst/>
          </a:prstGeom>
          <a:noFill/>
        </p:spPr>
        <p:txBody>
          <a:bodyPr wrap="square" rtlCol="0">
            <a:spAutoFit/>
          </a:bodyPr>
          <a:lstStyle/>
          <a:p>
            <a:pPr>
              <a:spcBef>
                <a:spcPts val="0"/>
              </a:spcBef>
            </a:pPr>
            <a:r>
              <a:rPr lang="en-US" sz="2800" dirty="0">
                <a:solidFill>
                  <a:schemeClr val="tx1"/>
                </a:solidFill>
                <a:latin typeface="Arial" panose="020B0604020202020204" pitchFamily="34" charset="0"/>
                <a:cs typeface="Arial" panose="020B0604020202020204" pitchFamily="34" charset="0"/>
              </a:rPr>
              <a:t>8K+</a:t>
            </a:r>
          </a:p>
          <a:p>
            <a:pPr>
              <a:spcBef>
                <a:spcPts val="0"/>
              </a:spcBef>
            </a:pPr>
            <a:r>
              <a:rPr lang="en-US" sz="1400" dirty="0">
                <a:solidFill>
                  <a:schemeClr val="tx1"/>
                </a:solidFill>
                <a:latin typeface="Arial" panose="020B0604020202020204" pitchFamily="34" charset="0"/>
                <a:cs typeface="Arial" panose="020B0604020202020204" pitchFamily="34" charset="0"/>
              </a:rPr>
              <a:t>VETERANS</a:t>
            </a:r>
          </a:p>
        </p:txBody>
      </p:sp>
      <p:sp>
        <p:nvSpPr>
          <p:cNvPr id="20" name="TextBox 19"/>
          <p:cNvSpPr txBox="1"/>
          <p:nvPr/>
        </p:nvSpPr>
        <p:spPr>
          <a:xfrm>
            <a:off x="13540047" y="4202901"/>
            <a:ext cx="4443153" cy="400110"/>
          </a:xfrm>
          <a:prstGeom prst="rect">
            <a:avLst/>
          </a:prstGeom>
          <a:noFill/>
        </p:spPr>
        <p:txBody>
          <a:bodyPr wrap="square" rtlCol="0">
            <a:spAutoFit/>
          </a:bodyPr>
          <a:lstStyle/>
          <a:p>
            <a:r>
              <a:rPr lang="en-US" sz="2000" dirty="0">
                <a:solidFill>
                  <a:schemeClr val="tx1"/>
                </a:solidFill>
                <a:latin typeface="Arial" panose="020B0604020202020204" pitchFamily="34" charset="0"/>
                <a:cs typeface="Arial" panose="020B0604020202020204" pitchFamily="34" charset="0"/>
              </a:rPr>
              <a:t>Global Operations</a:t>
            </a:r>
          </a:p>
        </p:txBody>
      </p:sp>
      <p:sp>
        <p:nvSpPr>
          <p:cNvPr id="21" name="TextBox 20"/>
          <p:cNvSpPr txBox="1"/>
          <p:nvPr/>
        </p:nvSpPr>
        <p:spPr>
          <a:xfrm>
            <a:off x="13540047" y="4905349"/>
            <a:ext cx="1776153" cy="954107"/>
          </a:xfrm>
          <a:prstGeom prst="rect">
            <a:avLst/>
          </a:prstGeom>
          <a:noFill/>
        </p:spPr>
        <p:txBody>
          <a:bodyPr wrap="square" rtlCol="0">
            <a:spAutoFit/>
          </a:bodyPr>
          <a:lstStyle/>
          <a:p>
            <a:pPr>
              <a:spcBef>
                <a:spcPts val="0"/>
              </a:spcBef>
            </a:pPr>
            <a:r>
              <a:rPr lang="en-US" sz="2800" dirty="0">
                <a:solidFill>
                  <a:schemeClr val="tx1"/>
                </a:solidFill>
                <a:latin typeface="Arial" panose="020B0604020202020204" pitchFamily="34" charset="0"/>
                <a:cs typeface="Arial" panose="020B0604020202020204" pitchFamily="34" charset="0"/>
              </a:rPr>
              <a:t>400</a:t>
            </a:r>
          </a:p>
          <a:p>
            <a:pPr>
              <a:spcBef>
                <a:spcPts val="0"/>
              </a:spcBef>
            </a:pPr>
            <a:r>
              <a:rPr lang="en-US" sz="1400" dirty="0">
                <a:solidFill>
                  <a:schemeClr val="tx1"/>
                </a:solidFill>
                <a:latin typeface="Arial" panose="020B0604020202020204" pitchFamily="34" charset="0"/>
                <a:cs typeface="Arial" panose="020B0604020202020204" pitchFamily="34" charset="0"/>
              </a:rPr>
              <a:t>CUSTOMER</a:t>
            </a:r>
            <a:br>
              <a:rPr lang="en-US" sz="1400" dirty="0">
                <a:solidFill>
                  <a:schemeClr val="tx1"/>
                </a:solidFill>
                <a:latin typeface="Arial" panose="020B0604020202020204" pitchFamily="34" charset="0"/>
                <a:cs typeface="Arial" panose="020B0604020202020204" pitchFamily="34" charset="0"/>
              </a:rPr>
            </a:br>
            <a:r>
              <a:rPr lang="en-US" sz="1400" dirty="0">
                <a:solidFill>
                  <a:schemeClr val="tx1"/>
                </a:solidFill>
                <a:latin typeface="Arial" panose="020B0604020202020204" pitchFamily="34" charset="0"/>
                <a:cs typeface="Arial" panose="020B0604020202020204" pitchFamily="34" charset="0"/>
              </a:rPr>
              <a:t>LOCATIONS</a:t>
            </a:r>
          </a:p>
        </p:txBody>
      </p:sp>
      <p:sp>
        <p:nvSpPr>
          <p:cNvPr id="22" name="TextBox 21"/>
          <p:cNvSpPr txBox="1"/>
          <p:nvPr/>
        </p:nvSpPr>
        <p:spPr>
          <a:xfrm>
            <a:off x="15470643" y="4905349"/>
            <a:ext cx="1776153" cy="738664"/>
          </a:xfrm>
          <a:prstGeom prst="rect">
            <a:avLst/>
          </a:prstGeom>
          <a:noFill/>
        </p:spPr>
        <p:txBody>
          <a:bodyPr wrap="square" rtlCol="0">
            <a:spAutoFit/>
          </a:bodyPr>
          <a:lstStyle/>
          <a:p>
            <a:pPr>
              <a:spcBef>
                <a:spcPts val="0"/>
              </a:spcBef>
            </a:pPr>
            <a:r>
              <a:rPr lang="en-US" sz="2800" dirty="0">
                <a:solidFill>
                  <a:schemeClr val="tx1"/>
                </a:solidFill>
                <a:latin typeface="Arial" panose="020B0604020202020204" pitchFamily="34" charset="0"/>
                <a:cs typeface="Arial" panose="020B0604020202020204" pitchFamily="34" charset="0"/>
              </a:rPr>
              <a:t>270</a:t>
            </a:r>
          </a:p>
          <a:p>
            <a:pPr>
              <a:spcBef>
                <a:spcPts val="0"/>
              </a:spcBef>
            </a:pPr>
            <a:r>
              <a:rPr lang="en-US" sz="1400" dirty="0">
                <a:solidFill>
                  <a:schemeClr val="tx1"/>
                </a:solidFill>
                <a:latin typeface="Arial" panose="020B0604020202020204" pitchFamily="34" charset="0"/>
                <a:cs typeface="Arial" panose="020B0604020202020204" pitchFamily="34" charset="0"/>
              </a:rPr>
              <a:t>FACILITIES</a:t>
            </a:r>
          </a:p>
        </p:txBody>
      </p:sp>
      <p:sp>
        <p:nvSpPr>
          <p:cNvPr id="23" name="TextBox 22"/>
          <p:cNvSpPr txBox="1"/>
          <p:nvPr/>
        </p:nvSpPr>
        <p:spPr>
          <a:xfrm>
            <a:off x="17697450" y="4905349"/>
            <a:ext cx="1776153" cy="738664"/>
          </a:xfrm>
          <a:prstGeom prst="rect">
            <a:avLst/>
          </a:prstGeom>
          <a:noFill/>
        </p:spPr>
        <p:txBody>
          <a:bodyPr wrap="square" rtlCol="0">
            <a:spAutoFit/>
          </a:bodyPr>
          <a:lstStyle/>
          <a:p>
            <a:pPr>
              <a:spcBef>
                <a:spcPts val="0"/>
              </a:spcBef>
            </a:pPr>
            <a:r>
              <a:rPr lang="en-US" sz="2800" dirty="0">
                <a:solidFill>
                  <a:schemeClr val="tx1"/>
                </a:solidFill>
                <a:latin typeface="Arial" panose="020B0604020202020204" pitchFamily="34" charset="0"/>
                <a:cs typeface="Arial" panose="020B0604020202020204" pitchFamily="34" charset="0"/>
              </a:rPr>
              <a:t>30</a:t>
            </a:r>
          </a:p>
          <a:p>
            <a:pPr>
              <a:spcBef>
                <a:spcPts val="0"/>
              </a:spcBef>
            </a:pPr>
            <a:r>
              <a:rPr lang="en-US" sz="1400" dirty="0">
                <a:solidFill>
                  <a:schemeClr val="tx1"/>
                </a:solidFill>
                <a:latin typeface="Arial" panose="020B0604020202020204" pitchFamily="34" charset="0"/>
                <a:cs typeface="Arial" panose="020B0604020202020204" pitchFamily="34" charset="0"/>
              </a:rPr>
              <a:t>COUNTRIES</a:t>
            </a:r>
          </a:p>
        </p:txBody>
      </p:sp>
      <p:sp>
        <p:nvSpPr>
          <p:cNvPr id="24" name="TextBox 23"/>
          <p:cNvSpPr txBox="1"/>
          <p:nvPr/>
        </p:nvSpPr>
        <p:spPr>
          <a:xfrm>
            <a:off x="13540047" y="6753086"/>
            <a:ext cx="4443153" cy="400110"/>
          </a:xfrm>
          <a:prstGeom prst="rect">
            <a:avLst/>
          </a:prstGeom>
          <a:noFill/>
        </p:spPr>
        <p:txBody>
          <a:bodyPr wrap="square" rtlCol="0">
            <a:spAutoFit/>
          </a:bodyPr>
          <a:lstStyle/>
          <a:p>
            <a:r>
              <a:rPr lang="en-US" sz="2000" dirty="0">
                <a:solidFill>
                  <a:schemeClr val="tx1"/>
                </a:solidFill>
                <a:latin typeface="Arial" panose="020B0604020202020204" pitchFamily="34" charset="0"/>
                <a:cs typeface="Arial" panose="020B0604020202020204" pitchFamily="34" charset="0"/>
              </a:rPr>
              <a:t>Experience</a:t>
            </a:r>
          </a:p>
        </p:txBody>
      </p:sp>
      <p:sp>
        <p:nvSpPr>
          <p:cNvPr id="25" name="TextBox 24"/>
          <p:cNvSpPr txBox="1"/>
          <p:nvPr/>
        </p:nvSpPr>
        <p:spPr>
          <a:xfrm>
            <a:off x="13540047" y="7455534"/>
            <a:ext cx="1776153" cy="954107"/>
          </a:xfrm>
          <a:prstGeom prst="rect">
            <a:avLst/>
          </a:prstGeom>
          <a:noFill/>
        </p:spPr>
        <p:txBody>
          <a:bodyPr wrap="square" rtlCol="0">
            <a:spAutoFit/>
          </a:bodyPr>
          <a:lstStyle/>
          <a:p>
            <a:pPr>
              <a:spcBef>
                <a:spcPts val="0"/>
              </a:spcBef>
            </a:pPr>
            <a:r>
              <a:rPr lang="en-US" sz="2800" dirty="0">
                <a:solidFill>
                  <a:schemeClr val="tx1"/>
                </a:solidFill>
                <a:latin typeface="Arial" panose="020B0604020202020204" pitchFamily="34" charset="0"/>
                <a:cs typeface="Arial" panose="020B0604020202020204" pitchFamily="34" charset="0"/>
              </a:rPr>
              <a:t>50+</a:t>
            </a:r>
          </a:p>
          <a:p>
            <a:pPr>
              <a:spcBef>
                <a:spcPts val="0"/>
              </a:spcBef>
            </a:pPr>
            <a:r>
              <a:rPr lang="en-US" sz="1400" dirty="0">
                <a:solidFill>
                  <a:schemeClr val="tx1"/>
                </a:solidFill>
                <a:latin typeface="Arial" panose="020B0604020202020204" pitchFamily="34" charset="0"/>
                <a:cs typeface="Arial" panose="020B0604020202020204" pitchFamily="34" charset="0"/>
              </a:rPr>
              <a:t>YEARS OF</a:t>
            </a:r>
            <a:br>
              <a:rPr lang="en-US" sz="1400" dirty="0">
                <a:solidFill>
                  <a:schemeClr val="tx1"/>
                </a:solidFill>
                <a:latin typeface="Arial" panose="020B0604020202020204" pitchFamily="34" charset="0"/>
                <a:cs typeface="Arial" panose="020B0604020202020204" pitchFamily="34" charset="0"/>
              </a:rPr>
            </a:br>
            <a:r>
              <a:rPr lang="en-US" sz="1400" dirty="0">
                <a:solidFill>
                  <a:schemeClr val="tx1"/>
                </a:solidFill>
                <a:latin typeface="Arial" panose="020B0604020202020204" pitchFamily="34" charset="0"/>
                <a:cs typeface="Arial" panose="020B0604020202020204" pitchFamily="34" charset="0"/>
              </a:rPr>
              <a:t>SERVICE</a:t>
            </a:r>
          </a:p>
        </p:txBody>
      </p:sp>
      <p:sp>
        <p:nvSpPr>
          <p:cNvPr id="26" name="TextBox 25"/>
          <p:cNvSpPr txBox="1"/>
          <p:nvPr/>
        </p:nvSpPr>
        <p:spPr>
          <a:xfrm>
            <a:off x="15470643" y="7455534"/>
            <a:ext cx="1776153" cy="954107"/>
          </a:xfrm>
          <a:prstGeom prst="rect">
            <a:avLst/>
          </a:prstGeom>
          <a:noFill/>
        </p:spPr>
        <p:txBody>
          <a:bodyPr wrap="square" rtlCol="0">
            <a:spAutoFit/>
          </a:bodyPr>
          <a:lstStyle/>
          <a:p>
            <a:pPr>
              <a:spcBef>
                <a:spcPts val="0"/>
              </a:spcBef>
            </a:pPr>
            <a:r>
              <a:rPr lang="en-US" sz="2800" dirty="0">
                <a:solidFill>
                  <a:schemeClr val="tx1"/>
                </a:solidFill>
                <a:latin typeface="Arial" panose="020B0604020202020204" pitchFamily="34" charset="0"/>
                <a:cs typeface="Arial" panose="020B0604020202020204" pitchFamily="34" charset="0"/>
              </a:rPr>
              <a:t>90+</a:t>
            </a:r>
          </a:p>
          <a:p>
            <a:pPr>
              <a:spcBef>
                <a:spcPts val="0"/>
              </a:spcBef>
            </a:pPr>
            <a:r>
              <a:rPr lang="en-US" sz="1400" dirty="0">
                <a:solidFill>
                  <a:schemeClr val="tx1"/>
                </a:solidFill>
                <a:latin typeface="Arial" panose="020B0604020202020204" pitchFamily="34" charset="0"/>
                <a:cs typeface="Arial" panose="020B0604020202020204" pitchFamily="34" charset="0"/>
              </a:rPr>
              <a:t>ALLIANCE PARTNERS</a:t>
            </a:r>
          </a:p>
        </p:txBody>
      </p:sp>
      <p:cxnSp>
        <p:nvCxnSpPr>
          <p:cNvPr id="27" name="Straight Connector 26"/>
          <p:cNvCxnSpPr/>
          <p:nvPr/>
        </p:nvCxnSpPr>
        <p:spPr>
          <a:xfrm flipH="1">
            <a:off x="13627297" y="1733889"/>
            <a:ext cx="97245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13627297" y="4077039"/>
            <a:ext cx="97245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13627297" y="6648789"/>
            <a:ext cx="972457"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16587005" y="9949177"/>
            <a:ext cx="4443153" cy="461665"/>
          </a:xfrm>
          <a:prstGeom prst="rect">
            <a:avLst/>
          </a:prstGeom>
          <a:noFill/>
        </p:spPr>
        <p:txBody>
          <a:bodyPr wrap="square" rtlCol="0">
            <a:spAutoFit/>
          </a:bodyPr>
          <a:lstStyle/>
          <a:p>
            <a:r>
              <a:rPr lang="en-US" sz="2400" dirty="0">
                <a:solidFill>
                  <a:schemeClr val="tx1"/>
                </a:solidFill>
                <a:latin typeface="Arial" panose="020B0604020202020204" pitchFamily="34" charset="0"/>
                <a:cs typeface="Arial" panose="020B0604020202020204" pitchFamily="34" charset="0"/>
              </a:rPr>
              <a:t>WHO WE SERVE</a:t>
            </a:r>
          </a:p>
        </p:txBody>
      </p:sp>
      <p:sp>
        <p:nvSpPr>
          <p:cNvPr id="31" name="TextBox 30"/>
          <p:cNvSpPr txBox="1"/>
          <p:nvPr/>
        </p:nvSpPr>
        <p:spPr>
          <a:xfrm>
            <a:off x="16587005" y="10604915"/>
            <a:ext cx="3046958" cy="923330"/>
          </a:xfrm>
          <a:prstGeom prst="rect">
            <a:avLst/>
          </a:prstGeom>
          <a:noFill/>
        </p:spPr>
        <p:txBody>
          <a:bodyPr wrap="square" rtlCol="0">
            <a:spAutoFit/>
          </a:bodyPr>
          <a:lstStyle/>
          <a:p>
            <a:pPr marL="285750" indent="-285750">
              <a:spcBef>
                <a:spcPts val="0"/>
              </a:spcBef>
              <a:buClr>
                <a:schemeClr val="tx1"/>
              </a:buClr>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Defense</a:t>
            </a:r>
          </a:p>
          <a:p>
            <a:pPr marL="285750" indent="-285750">
              <a:spcBef>
                <a:spcPts val="0"/>
              </a:spcBef>
              <a:buClr>
                <a:schemeClr val="tx1"/>
              </a:buClr>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Health</a:t>
            </a:r>
          </a:p>
          <a:p>
            <a:pPr marL="285750" indent="-285750">
              <a:spcBef>
                <a:spcPts val="0"/>
              </a:spcBef>
              <a:buClr>
                <a:schemeClr val="tx1"/>
              </a:buClr>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Federal Civilian</a:t>
            </a:r>
          </a:p>
        </p:txBody>
      </p:sp>
      <p:sp>
        <p:nvSpPr>
          <p:cNvPr id="32" name="TextBox 31"/>
          <p:cNvSpPr txBox="1"/>
          <p:nvPr/>
        </p:nvSpPr>
        <p:spPr>
          <a:xfrm>
            <a:off x="19633963" y="10604915"/>
            <a:ext cx="2900103" cy="1200329"/>
          </a:xfrm>
          <a:prstGeom prst="rect">
            <a:avLst/>
          </a:prstGeom>
          <a:noFill/>
        </p:spPr>
        <p:txBody>
          <a:bodyPr wrap="square" rtlCol="0">
            <a:spAutoFit/>
          </a:bodyPr>
          <a:lstStyle/>
          <a:p>
            <a:pPr marL="285750" indent="-285750">
              <a:spcBef>
                <a:spcPts val="0"/>
              </a:spcBef>
              <a:buClr>
                <a:schemeClr val="tx1"/>
              </a:buClr>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Intelligence Community</a:t>
            </a:r>
          </a:p>
          <a:p>
            <a:pPr marL="285750" indent="-285750">
              <a:spcBef>
                <a:spcPts val="0"/>
              </a:spcBef>
              <a:buClr>
                <a:schemeClr val="tx1"/>
              </a:buClr>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State</a:t>
            </a:r>
          </a:p>
          <a:p>
            <a:pPr marL="285750" indent="-285750">
              <a:spcBef>
                <a:spcPts val="0"/>
              </a:spcBef>
              <a:buClr>
                <a:schemeClr val="tx1"/>
              </a:buClr>
              <a:buFont typeface="Arial" panose="020B0604020202020204" pitchFamily="34" charset="0"/>
              <a:buChar char="•"/>
            </a:pPr>
            <a:r>
              <a:rPr lang="en-US" sz="1800" dirty="0">
                <a:solidFill>
                  <a:schemeClr val="tx1"/>
                </a:solidFill>
                <a:latin typeface="Arial" panose="020B0604020202020204" pitchFamily="34" charset="0"/>
                <a:cs typeface="Arial" panose="020B0604020202020204" pitchFamily="34" charset="0"/>
              </a:rPr>
              <a:t>National Security</a:t>
            </a:r>
          </a:p>
          <a:p>
            <a:pPr marL="285750" indent="-285750">
              <a:spcBef>
                <a:spcPts val="0"/>
              </a:spcBef>
              <a:buClr>
                <a:schemeClr val="tx1"/>
              </a:buClr>
              <a:buFont typeface="Arial" panose="020B0604020202020204" pitchFamily="34" charset="0"/>
              <a:buChar char="•"/>
            </a:pPr>
            <a:endParaRPr lang="en-US" sz="1800" dirty="0">
              <a:solidFill>
                <a:schemeClr val="tx1"/>
              </a:solidFill>
              <a:latin typeface="Arial" panose="020B0604020202020204" pitchFamily="34" charset="0"/>
              <a:cs typeface="Arial" panose="020B0604020202020204" pitchFamily="34" charset="0"/>
            </a:endParaRPr>
          </a:p>
        </p:txBody>
      </p:sp>
      <p:cxnSp>
        <p:nvCxnSpPr>
          <p:cNvPr id="33" name="Straight Connector 32"/>
          <p:cNvCxnSpPr/>
          <p:nvPr/>
        </p:nvCxnSpPr>
        <p:spPr>
          <a:xfrm flipH="1">
            <a:off x="13627298" y="9468189"/>
            <a:ext cx="9270802"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pic>
        <p:nvPicPr>
          <p:cNvPr id="34" name="gdit_sht_lg_rgb-01.png" descr="gdit_sht_lg_rgb-01.png">
            <a:extLst>
              <a:ext uri="{FF2B5EF4-FFF2-40B4-BE49-F238E27FC236}">
                <a16:creationId xmlns:a16="http://schemas.microsoft.com/office/drawing/2014/main" id="{FE10B9AB-D43A-204D-A798-B8D3D267D8D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3333995" y="9644014"/>
            <a:ext cx="2188255" cy="1080620"/>
          </a:xfrm>
          <a:prstGeom prst="rect">
            <a:avLst/>
          </a:prstGeom>
          <a:ln w="12700">
            <a:miter lim="400000"/>
          </a:ln>
        </p:spPr>
      </p:pic>
    </p:spTree>
    <p:extLst>
      <p:ext uri="{BB962C8B-B14F-4D97-AF65-F5344CB8AC3E}">
        <p14:creationId xmlns:p14="http://schemas.microsoft.com/office/powerpoint/2010/main" val="2360621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a:extLst>
              <a:ext uri="{FF2B5EF4-FFF2-40B4-BE49-F238E27FC236}">
                <a16:creationId xmlns:a16="http://schemas.microsoft.com/office/drawing/2014/main" id="{91D240F6-CCFF-C34C-BDF7-A5CAB04C84BF}"/>
              </a:ext>
            </a:extLst>
          </p:cNvPr>
          <p:cNvSpPr/>
          <p:nvPr/>
        </p:nvSpPr>
        <p:spPr>
          <a:xfrm>
            <a:off x="16242632" y="2743201"/>
            <a:ext cx="6286501" cy="2759242"/>
          </a:xfrm>
          <a:prstGeom prst="rect">
            <a:avLst/>
          </a:prstGeom>
          <a:solidFill>
            <a:schemeClr val="bg1"/>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sp>
        <p:nvSpPr>
          <p:cNvPr id="23" name="Rectangle">
            <a:extLst>
              <a:ext uri="{FF2B5EF4-FFF2-40B4-BE49-F238E27FC236}">
                <a16:creationId xmlns:a16="http://schemas.microsoft.com/office/drawing/2014/main" id="{BB08C82F-B663-D74B-98E2-322F12CADBF4}"/>
              </a:ext>
            </a:extLst>
          </p:cNvPr>
          <p:cNvSpPr/>
          <p:nvPr/>
        </p:nvSpPr>
        <p:spPr>
          <a:xfrm>
            <a:off x="1828799" y="2743201"/>
            <a:ext cx="6286501" cy="2759242"/>
          </a:xfrm>
          <a:prstGeom prst="rect">
            <a:avLst/>
          </a:prstGeom>
          <a:solidFill>
            <a:schemeClr val="bg1"/>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sp>
        <p:nvSpPr>
          <p:cNvPr id="27" name="Rectangle">
            <a:extLst>
              <a:ext uri="{FF2B5EF4-FFF2-40B4-BE49-F238E27FC236}">
                <a16:creationId xmlns:a16="http://schemas.microsoft.com/office/drawing/2014/main" id="{9733C351-CF68-B14B-92C4-F28C720EED2F}"/>
              </a:ext>
            </a:extLst>
          </p:cNvPr>
          <p:cNvSpPr/>
          <p:nvPr/>
        </p:nvSpPr>
        <p:spPr>
          <a:xfrm>
            <a:off x="1828799" y="5911516"/>
            <a:ext cx="6286501" cy="2759242"/>
          </a:xfrm>
          <a:prstGeom prst="rect">
            <a:avLst/>
          </a:prstGeom>
          <a:solidFill>
            <a:schemeClr val="bg1"/>
          </a:solidFill>
          <a:ln w="25400">
            <a:miter lim="400000"/>
          </a:ln>
        </p:spPr>
        <p:txBody>
          <a:bodyPr lIns="121919" tIns="121919" rIns="121919" bIns="121919" anchor="ctr"/>
          <a:lstStyle/>
          <a:p>
            <a:pPr algn="ctr"/>
            <a:endParaRPr dirty="0">
              <a:latin typeface="Arial" panose="020B0604020202020204" pitchFamily="34" charset="0"/>
              <a:cs typeface="Arial" panose="020B0604020202020204" pitchFamily="34" charset="0"/>
            </a:endParaRPr>
          </a:p>
        </p:txBody>
      </p:sp>
      <p:sp>
        <p:nvSpPr>
          <p:cNvPr id="29" name="Rectangle">
            <a:extLst>
              <a:ext uri="{FF2B5EF4-FFF2-40B4-BE49-F238E27FC236}">
                <a16:creationId xmlns:a16="http://schemas.microsoft.com/office/drawing/2014/main" id="{48A8DBBB-281A-434A-97D1-AC8A823F2CE6}"/>
              </a:ext>
            </a:extLst>
          </p:cNvPr>
          <p:cNvSpPr/>
          <p:nvPr/>
        </p:nvSpPr>
        <p:spPr>
          <a:xfrm>
            <a:off x="16242632" y="5911516"/>
            <a:ext cx="6286501" cy="2759242"/>
          </a:xfrm>
          <a:prstGeom prst="rect">
            <a:avLst/>
          </a:prstGeom>
          <a:solidFill>
            <a:schemeClr val="bg1"/>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sp>
        <p:nvSpPr>
          <p:cNvPr id="32" name="Rectangle">
            <a:extLst>
              <a:ext uri="{FF2B5EF4-FFF2-40B4-BE49-F238E27FC236}">
                <a16:creationId xmlns:a16="http://schemas.microsoft.com/office/drawing/2014/main" id="{19C55D01-8486-354E-A5F5-086C125FA538}"/>
              </a:ext>
            </a:extLst>
          </p:cNvPr>
          <p:cNvSpPr/>
          <p:nvPr/>
        </p:nvSpPr>
        <p:spPr>
          <a:xfrm>
            <a:off x="9051758" y="2740616"/>
            <a:ext cx="6286501" cy="2759242"/>
          </a:xfrm>
          <a:prstGeom prst="rect">
            <a:avLst/>
          </a:prstGeom>
          <a:solidFill>
            <a:schemeClr val="bg1"/>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sp>
        <p:nvSpPr>
          <p:cNvPr id="37" name="Rectangle">
            <a:extLst>
              <a:ext uri="{FF2B5EF4-FFF2-40B4-BE49-F238E27FC236}">
                <a16:creationId xmlns:a16="http://schemas.microsoft.com/office/drawing/2014/main" id="{ECC6D296-BC64-D044-8096-F33F61F9C410}"/>
              </a:ext>
            </a:extLst>
          </p:cNvPr>
          <p:cNvSpPr/>
          <p:nvPr/>
        </p:nvSpPr>
        <p:spPr>
          <a:xfrm>
            <a:off x="9051758" y="5911516"/>
            <a:ext cx="6286501" cy="2759242"/>
          </a:xfrm>
          <a:prstGeom prst="rect">
            <a:avLst/>
          </a:prstGeom>
          <a:solidFill>
            <a:schemeClr val="bg1"/>
          </a:solidFill>
          <a:ln w="25400">
            <a:miter lim="400000"/>
          </a:ln>
        </p:spPr>
        <p:txBody>
          <a:bodyPr lIns="121919" tIns="121919" rIns="121919" bIns="121919" anchor="ctr"/>
          <a:lstStyle/>
          <a:p>
            <a:pPr algn="ctr"/>
            <a:endParaRPr dirty="0">
              <a:latin typeface="Arial" panose="020B0604020202020204" pitchFamily="34" charset="0"/>
              <a:cs typeface="Arial" panose="020B0604020202020204" pitchFamily="34" charset="0"/>
            </a:endParaRPr>
          </a:p>
        </p:txBody>
      </p:sp>
      <p:sp>
        <p:nvSpPr>
          <p:cNvPr id="42" name="Rectangle">
            <a:extLst>
              <a:ext uri="{FF2B5EF4-FFF2-40B4-BE49-F238E27FC236}">
                <a16:creationId xmlns:a16="http://schemas.microsoft.com/office/drawing/2014/main" id="{19E53344-E76A-DD49-86F1-1C404B330CFB}"/>
              </a:ext>
            </a:extLst>
          </p:cNvPr>
          <p:cNvSpPr/>
          <p:nvPr/>
        </p:nvSpPr>
        <p:spPr>
          <a:xfrm>
            <a:off x="8992764" y="9075122"/>
            <a:ext cx="6286501" cy="2759242"/>
          </a:xfrm>
          <a:prstGeom prst="rect">
            <a:avLst/>
          </a:prstGeom>
          <a:solidFill>
            <a:schemeClr val="bg1"/>
          </a:solidFill>
          <a:ln w="25400">
            <a:miter lim="400000"/>
          </a:ln>
        </p:spPr>
        <p:txBody>
          <a:bodyPr lIns="121919" tIns="121919" rIns="121919" bIns="121919" anchor="ctr"/>
          <a:lstStyle/>
          <a:p>
            <a:endParaRPr dirty="0">
              <a:latin typeface="Arial" panose="020B0604020202020204" pitchFamily="34" charset="0"/>
              <a:cs typeface="Arial" panose="020B0604020202020204" pitchFamily="34" charset="0"/>
            </a:endParaRPr>
          </a:p>
        </p:txBody>
      </p:sp>
      <p:sp>
        <p:nvSpPr>
          <p:cNvPr id="2" name="Title 1"/>
          <p:cNvSpPr>
            <a:spLocks noGrp="1"/>
          </p:cNvSpPr>
          <p:nvPr>
            <p:ph type="title"/>
          </p:nvPr>
        </p:nvSpPr>
        <p:spPr/>
        <p:txBody>
          <a:bodyPr/>
          <a:lstStyle/>
          <a:p>
            <a:r>
              <a:rPr lang="en-US" dirty="0"/>
              <a:t>Technology</a:t>
            </a:r>
          </a:p>
        </p:txBody>
      </p:sp>
      <p:sp>
        <p:nvSpPr>
          <p:cNvPr id="3" name="Slide Number Placeholder 2"/>
          <p:cNvSpPr>
            <a:spLocks noGrp="1"/>
          </p:cNvSpPr>
          <p:nvPr>
            <p:ph type="sldNum" sz="quarter" idx="10"/>
          </p:nvPr>
        </p:nvSpPr>
        <p:spPr/>
        <p:txBody>
          <a:bodyPr/>
          <a:lstStyle/>
          <a:p>
            <a:fld id="{0CA48063-0C16-4547-A139-673C8D208ECC}" type="slidenum">
              <a:rPr lang="en-US" smtClean="0"/>
              <a:pPr/>
              <a:t>4</a:t>
            </a:fld>
            <a:endParaRPr lang="en-US" dirty="0"/>
          </a:p>
        </p:txBody>
      </p:sp>
      <p:sp>
        <p:nvSpPr>
          <p:cNvPr id="18" name="Rectangle">
            <a:extLst>
              <a:ext uri="{FF2B5EF4-FFF2-40B4-BE49-F238E27FC236}">
                <a16:creationId xmlns:a16="http://schemas.microsoft.com/office/drawing/2014/main" id="{48A8DBBB-281A-434A-97D1-AC8A823F2CE6}"/>
              </a:ext>
            </a:extLst>
          </p:cNvPr>
          <p:cNvSpPr/>
          <p:nvPr/>
        </p:nvSpPr>
        <p:spPr>
          <a:xfrm>
            <a:off x="16242632" y="5911516"/>
            <a:ext cx="6286501" cy="2759242"/>
          </a:xfrm>
          <a:prstGeom prst="rect">
            <a:avLst/>
          </a:prstGeom>
          <a:solidFill>
            <a:schemeClr val="bg1"/>
          </a:solidFill>
          <a:ln w="25400">
            <a:miter lim="400000"/>
          </a:ln>
        </p:spPr>
        <p:txBody>
          <a:bodyPr lIns="121919" tIns="121919" rIns="121919" bIns="121919" anchor="ctr"/>
          <a:lstStyle/>
          <a:p>
            <a:endParaRPr sz="2400" dirty="0">
              <a:latin typeface="Arial" panose="020B0604020202020204" pitchFamily="34" charset="0"/>
              <a:cs typeface="Arial" panose="020B0604020202020204" pitchFamily="34" charset="0"/>
            </a:endParaRPr>
          </a:p>
        </p:txBody>
      </p:sp>
      <p:sp>
        <p:nvSpPr>
          <p:cNvPr id="20" name="Rectangle">
            <a:extLst>
              <a:ext uri="{FF2B5EF4-FFF2-40B4-BE49-F238E27FC236}">
                <a16:creationId xmlns:a16="http://schemas.microsoft.com/office/drawing/2014/main" id="{19C55D01-8486-354E-A5F5-086C125FA538}"/>
              </a:ext>
            </a:extLst>
          </p:cNvPr>
          <p:cNvSpPr/>
          <p:nvPr/>
        </p:nvSpPr>
        <p:spPr>
          <a:xfrm>
            <a:off x="1828799" y="9067800"/>
            <a:ext cx="6286501" cy="2759242"/>
          </a:xfrm>
          <a:prstGeom prst="rect">
            <a:avLst/>
          </a:prstGeom>
          <a:solidFill>
            <a:schemeClr val="accent5"/>
          </a:solidFill>
          <a:ln w="25400">
            <a:miter lim="400000"/>
          </a:ln>
        </p:spPr>
        <p:txBody>
          <a:bodyPr lIns="121919" tIns="121919" rIns="121919" bIns="121919" anchor="ctr"/>
          <a:lstStyle/>
          <a:p>
            <a:endParaRPr sz="2400" dirty="0">
              <a:latin typeface="Arial" panose="020B0604020202020204" pitchFamily="34" charset="0"/>
              <a:cs typeface="Arial" panose="020B0604020202020204" pitchFamily="34" charset="0"/>
            </a:endParaRPr>
          </a:p>
        </p:txBody>
      </p:sp>
      <p:sp>
        <p:nvSpPr>
          <p:cNvPr id="25" name="Text Placeholder 3">
            <a:extLst>
              <a:ext uri="{FF2B5EF4-FFF2-40B4-BE49-F238E27FC236}">
                <a16:creationId xmlns:a16="http://schemas.microsoft.com/office/drawing/2014/main" id="{74237199-A3D2-8647-9348-BC4ECEA8DB67}"/>
              </a:ext>
            </a:extLst>
          </p:cNvPr>
          <p:cNvSpPr txBox="1">
            <a:spLocks/>
          </p:cNvSpPr>
          <p:nvPr/>
        </p:nvSpPr>
        <p:spPr>
          <a:xfrm>
            <a:off x="1965670" y="6861548"/>
            <a:ext cx="2440075" cy="82772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Artificial Intelligence</a:t>
            </a:r>
          </a:p>
        </p:txBody>
      </p:sp>
      <p:sp>
        <p:nvSpPr>
          <p:cNvPr id="26" name="Text Placeholder 3">
            <a:extLst>
              <a:ext uri="{FF2B5EF4-FFF2-40B4-BE49-F238E27FC236}">
                <a16:creationId xmlns:a16="http://schemas.microsoft.com/office/drawing/2014/main" id="{EA46BBE2-B957-254E-B8A8-AEEA61216E19}"/>
              </a:ext>
            </a:extLst>
          </p:cNvPr>
          <p:cNvSpPr txBox="1">
            <a:spLocks/>
          </p:cNvSpPr>
          <p:nvPr/>
        </p:nvSpPr>
        <p:spPr>
          <a:xfrm>
            <a:off x="9214000" y="3697707"/>
            <a:ext cx="2630904" cy="850231"/>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Cloud</a:t>
            </a:r>
          </a:p>
        </p:txBody>
      </p:sp>
      <p:sp>
        <p:nvSpPr>
          <p:cNvPr id="28" name="Text Placeholder 3">
            <a:extLst>
              <a:ext uri="{FF2B5EF4-FFF2-40B4-BE49-F238E27FC236}">
                <a16:creationId xmlns:a16="http://schemas.microsoft.com/office/drawing/2014/main" id="{6025B228-C2D6-A34F-BB37-AF69B092CCE3}"/>
              </a:ext>
            </a:extLst>
          </p:cNvPr>
          <p:cNvSpPr txBox="1">
            <a:spLocks/>
          </p:cNvSpPr>
          <p:nvPr/>
        </p:nvSpPr>
        <p:spPr>
          <a:xfrm>
            <a:off x="9214000" y="6866022"/>
            <a:ext cx="2646945" cy="850231"/>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Cyber</a:t>
            </a:r>
          </a:p>
        </p:txBody>
      </p:sp>
      <p:sp>
        <p:nvSpPr>
          <p:cNvPr id="30" name="Text Placeholder 3">
            <a:extLst>
              <a:ext uri="{FF2B5EF4-FFF2-40B4-BE49-F238E27FC236}">
                <a16:creationId xmlns:a16="http://schemas.microsoft.com/office/drawing/2014/main" id="{BB304CD0-88D9-0C47-896F-B25D8DEE136F}"/>
              </a:ext>
            </a:extLst>
          </p:cNvPr>
          <p:cNvSpPr txBox="1">
            <a:spLocks/>
          </p:cNvSpPr>
          <p:nvPr/>
        </p:nvSpPr>
        <p:spPr>
          <a:xfrm>
            <a:off x="16435683" y="6866022"/>
            <a:ext cx="2725153" cy="850231"/>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Managed Services</a:t>
            </a:r>
          </a:p>
        </p:txBody>
      </p:sp>
      <p:sp>
        <p:nvSpPr>
          <p:cNvPr id="34" name="Text Placeholder 3">
            <a:extLst>
              <a:ext uri="{FF2B5EF4-FFF2-40B4-BE49-F238E27FC236}">
                <a16:creationId xmlns:a16="http://schemas.microsoft.com/office/drawing/2014/main" id="{500D633E-C3E1-5B4C-BA36-35A5ACD3E986}"/>
              </a:ext>
            </a:extLst>
          </p:cNvPr>
          <p:cNvSpPr txBox="1">
            <a:spLocks/>
          </p:cNvSpPr>
          <p:nvPr/>
        </p:nvSpPr>
        <p:spPr>
          <a:xfrm>
            <a:off x="1965670" y="3695122"/>
            <a:ext cx="4706055" cy="850231"/>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Analytics</a:t>
            </a:r>
          </a:p>
        </p:txBody>
      </p:sp>
      <p:sp>
        <p:nvSpPr>
          <p:cNvPr id="38" name="Text Placeholder 3">
            <a:extLst>
              <a:ext uri="{FF2B5EF4-FFF2-40B4-BE49-F238E27FC236}">
                <a16:creationId xmlns:a16="http://schemas.microsoft.com/office/drawing/2014/main" id="{816B6095-305D-8C42-956F-0B3F96962FE8}"/>
              </a:ext>
            </a:extLst>
          </p:cNvPr>
          <p:cNvSpPr txBox="1">
            <a:spLocks/>
          </p:cNvSpPr>
          <p:nvPr/>
        </p:nvSpPr>
        <p:spPr>
          <a:xfrm>
            <a:off x="9214000" y="10029627"/>
            <a:ext cx="2632911" cy="850231"/>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Enterprise IT</a:t>
            </a:r>
          </a:p>
        </p:txBody>
      </p:sp>
      <p:sp>
        <p:nvSpPr>
          <p:cNvPr id="44" name="Text Placeholder 3">
            <a:extLst>
              <a:ext uri="{FF2B5EF4-FFF2-40B4-BE49-F238E27FC236}">
                <a16:creationId xmlns:a16="http://schemas.microsoft.com/office/drawing/2014/main" id="{CEF4FB81-F882-8E4C-8980-4685D533A5E0}"/>
              </a:ext>
            </a:extLst>
          </p:cNvPr>
          <p:cNvSpPr txBox="1">
            <a:spLocks/>
          </p:cNvSpPr>
          <p:nvPr/>
        </p:nvSpPr>
        <p:spPr>
          <a:xfrm>
            <a:off x="16435684" y="3727967"/>
            <a:ext cx="2558898" cy="81738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Enterprise Business Solutions</a:t>
            </a:r>
          </a:p>
        </p:txBody>
      </p:sp>
      <p:sp>
        <p:nvSpPr>
          <p:cNvPr id="52" name="Rectangle">
            <a:extLst>
              <a:ext uri="{FF2B5EF4-FFF2-40B4-BE49-F238E27FC236}">
                <a16:creationId xmlns:a16="http://schemas.microsoft.com/office/drawing/2014/main" id="{9733C351-CF68-B14B-92C4-F28C720EED2F}"/>
              </a:ext>
            </a:extLst>
          </p:cNvPr>
          <p:cNvSpPr/>
          <p:nvPr/>
        </p:nvSpPr>
        <p:spPr>
          <a:xfrm>
            <a:off x="1828799" y="9075122"/>
            <a:ext cx="6286501" cy="2759242"/>
          </a:xfrm>
          <a:prstGeom prst="rect">
            <a:avLst/>
          </a:prstGeom>
          <a:solidFill>
            <a:schemeClr val="bg1"/>
          </a:solidFill>
          <a:ln w="25400">
            <a:miter lim="400000"/>
          </a:ln>
        </p:spPr>
        <p:txBody>
          <a:bodyPr lIns="121919" tIns="121919" rIns="121919" bIns="121919" anchor="ctr"/>
          <a:lstStyle/>
          <a:p>
            <a:pPr algn="ctr"/>
            <a:endParaRPr dirty="0">
              <a:latin typeface="Arial" panose="020B0604020202020204" pitchFamily="34" charset="0"/>
              <a:cs typeface="Arial" panose="020B0604020202020204" pitchFamily="34" charset="0"/>
            </a:endParaRPr>
          </a:p>
        </p:txBody>
      </p:sp>
      <p:sp>
        <p:nvSpPr>
          <p:cNvPr id="53" name="Text Placeholder 3">
            <a:extLst>
              <a:ext uri="{FF2B5EF4-FFF2-40B4-BE49-F238E27FC236}">
                <a16:creationId xmlns:a16="http://schemas.microsoft.com/office/drawing/2014/main" id="{74237199-A3D2-8647-9348-BC4ECEA8DB67}"/>
              </a:ext>
            </a:extLst>
          </p:cNvPr>
          <p:cNvSpPr txBox="1">
            <a:spLocks/>
          </p:cNvSpPr>
          <p:nvPr/>
        </p:nvSpPr>
        <p:spPr>
          <a:xfrm>
            <a:off x="1965670" y="10033174"/>
            <a:ext cx="3229784" cy="850231"/>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Application Development</a:t>
            </a:r>
          </a:p>
        </p:txBody>
      </p:sp>
      <p:cxnSp>
        <p:nvCxnSpPr>
          <p:cNvPr id="31" name="Straight Connector 30"/>
          <p:cNvCxnSpPr/>
          <p:nvPr/>
        </p:nvCxnSpPr>
        <p:spPr>
          <a:xfrm>
            <a:off x="4377288" y="2987416"/>
            <a:ext cx="0" cy="2274394"/>
          </a:xfrm>
          <a:prstGeom prst="line">
            <a:avLst/>
          </a:prstGeom>
          <a:ln w="3175"/>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377288" y="6173067"/>
            <a:ext cx="0" cy="2274394"/>
          </a:xfrm>
          <a:prstGeom prst="line">
            <a:avLst/>
          </a:prstGeom>
          <a:ln w="3175"/>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11467281" y="2972542"/>
            <a:ext cx="0" cy="2274394"/>
          </a:xfrm>
          <a:prstGeom prst="line">
            <a:avLst/>
          </a:prstGeom>
          <a:ln w="3175"/>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1455170" y="6155731"/>
            <a:ext cx="0" cy="2274394"/>
          </a:xfrm>
          <a:prstGeom prst="line">
            <a:avLst/>
          </a:prstGeom>
          <a:ln w="3175"/>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1514164" y="9307048"/>
            <a:ext cx="0" cy="2274394"/>
          </a:xfrm>
          <a:prstGeom prst="line">
            <a:avLst/>
          </a:prstGeom>
          <a:ln w="3175"/>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18889700" y="2987416"/>
            <a:ext cx="0" cy="2274394"/>
          </a:xfrm>
          <a:prstGeom prst="line">
            <a:avLst/>
          </a:prstGeom>
          <a:ln w="3175"/>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18889700" y="6173067"/>
            <a:ext cx="0" cy="2274394"/>
          </a:xfrm>
          <a:prstGeom prst="line">
            <a:avLst/>
          </a:prstGeom>
          <a:ln w="3175"/>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4377288" y="9311121"/>
            <a:ext cx="0" cy="2274394"/>
          </a:xfrm>
          <a:prstGeom prst="line">
            <a:avLst/>
          </a:prstGeom>
          <a:ln w="3175"/>
        </p:spPr>
        <p:style>
          <a:lnRef idx="1">
            <a:schemeClr val="accent1"/>
          </a:lnRef>
          <a:fillRef idx="0">
            <a:schemeClr val="accent1"/>
          </a:fillRef>
          <a:effectRef idx="0">
            <a:schemeClr val="accent1"/>
          </a:effectRef>
          <a:fontRef idx="minor">
            <a:schemeClr val="tx1"/>
          </a:fontRef>
        </p:style>
      </p:cxnSp>
      <p:sp>
        <p:nvSpPr>
          <p:cNvPr id="55" name="Text Placeholder 3">
            <a:extLst>
              <a:ext uri="{FF2B5EF4-FFF2-40B4-BE49-F238E27FC236}">
                <a16:creationId xmlns:a16="http://schemas.microsoft.com/office/drawing/2014/main" id="{F42B9677-88D8-AB41-9A8F-F5B5161C65E2}"/>
              </a:ext>
            </a:extLst>
          </p:cNvPr>
          <p:cNvSpPr txBox="1">
            <a:spLocks/>
          </p:cNvSpPr>
          <p:nvPr/>
        </p:nvSpPr>
        <p:spPr>
          <a:xfrm>
            <a:off x="11669242" y="6200273"/>
            <a:ext cx="3657600" cy="222985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latin typeface="Arial" panose="020B0604020202020204" pitchFamily="34" charset="0"/>
                <a:cs typeface="Arial" panose="020B0604020202020204" pitchFamily="34" charset="0"/>
              </a:rPr>
              <a:t>Cyber Defense</a:t>
            </a:r>
          </a:p>
          <a:p>
            <a:r>
              <a:rPr lang="en-US" sz="1500" dirty="0">
                <a:latin typeface="Arial" panose="020B0604020202020204" pitchFamily="34" charset="0"/>
                <a:cs typeface="Arial" panose="020B0604020202020204" pitchFamily="34" charset="0"/>
              </a:rPr>
              <a:t>Cyber Risk</a:t>
            </a:r>
          </a:p>
          <a:p>
            <a:r>
              <a:rPr lang="en-US" sz="1500" dirty="0">
                <a:latin typeface="Arial" panose="020B0604020202020204" pitchFamily="34" charset="0"/>
                <a:cs typeface="Arial" panose="020B0604020202020204" pitchFamily="34" charset="0"/>
              </a:rPr>
              <a:t>Cyber Operations</a:t>
            </a:r>
          </a:p>
          <a:p>
            <a:r>
              <a:rPr lang="en-US" sz="1500" dirty="0">
                <a:latin typeface="Arial" panose="020B0604020202020204" pitchFamily="34" charset="0"/>
                <a:cs typeface="Arial" panose="020B0604020202020204" pitchFamily="34" charset="0"/>
              </a:rPr>
              <a:t>Cyber Resilience</a:t>
            </a:r>
          </a:p>
          <a:p>
            <a:r>
              <a:rPr lang="en-US" sz="1500" dirty="0">
                <a:latin typeface="Arial" panose="020B0604020202020204" pitchFamily="34" charset="0"/>
                <a:cs typeface="Arial" panose="020B0604020202020204" pitchFamily="34" charset="0"/>
              </a:rPr>
              <a:t>Cyber Analytics</a:t>
            </a:r>
          </a:p>
          <a:p>
            <a:r>
              <a:rPr lang="en-US" sz="1500" dirty="0">
                <a:latin typeface="Arial" panose="020B0604020202020204" pitchFamily="34" charset="0"/>
                <a:cs typeface="Arial" panose="020B0604020202020204" pitchFamily="34" charset="0"/>
              </a:rPr>
              <a:t>Cyber Training</a:t>
            </a:r>
          </a:p>
        </p:txBody>
      </p:sp>
      <p:sp>
        <p:nvSpPr>
          <p:cNvPr id="56" name="Text Placeholder 3">
            <a:extLst>
              <a:ext uri="{FF2B5EF4-FFF2-40B4-BE49-F238E27FC236}">
                <a16:creationId xmlns:a16="http://schemas.microsoft.com/office/drawing/2014/main" id="{A087190D-5BE3-C149-A53D-323C30664075}"/>
              </a:ext>
            </a:extLst>
          </p:cNvPr>
          <p:cNvSpPr txBox="1">
            <a:spLocks/>
          </p:cNvSpPr>
          <p:nvPr/>
        </p:nvSpPr>
        <p:spPr>
          <a:xfrm>
            <a:off x="11669242" y="3031958"/>
            <a:ext cx="3657600" cy="2229852"/>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err="1"/>
              <a:t>Iaas</a:t>
            </a:r>
            <a:r>
              <a:rPr lang="en-US" sz="1500" dirty="0"/>
              <a:t>/PaaS</a:t>
            </a:r>
          </a:p>
          <a:p>
            <a:r>
              <a:rPr lang="en-US" sz="1500" dirty="0"/>
              <a:t>Cloud Strategy and Readiness</a:t>
            </a:r>
          </a:p>
          <a:p>
            <a:r>
              <a:rPr lang="en-US" sz="1500" dirty="0"/>
              <a:t>Cloud Architecture and Modernization</a:t>
            </a:r>
          </a:p>
          <a:p>
            <a:r>
              <a:rPr lang="en-US" sz="1500" dirty="0"/>
              <a:t>Cloud Migration</a:t>
            </a:r>
          </a:p>
          <a:p>
            <a:r>
              <a:rPr lang="en-US" sz="1500" dirty="0"/>
              <a:t>Cloud Security</a:t>
            </a:r>
          </a:p>
          <a:p>
            <a:r>
              <a:rPr lang="en-US" sz="1500" dirty="0"/>
              <a:t>Cloud Brokerage and Operations</a:t>
            </a:r>
          </a:p>
        </p:txBody>
      </p:sp>
      <p:sp>
        <p:nvSpPr>
          <p:cNvPr id="57" name="Text Placeholder 3">
            <a:extLst>
              <a:ext uri="{FF2B5EF4-FFF2-40B4-BE49-F238E27FC236}">
                <a16:creationId xmlns:a16="http://schemas.microsoft.com/office/drawing/2014/main" id="{7CF658C2-E99C-0646-9657-F9EA1CB08AF3}"/>
              </a:ext>
            </a:extLst>
          </p:cNvPr>
          <p:cNvSpPr txBox="1">
            <a:spLocks/>
          </p:cNvSpPr>
          <p:nvPr/>
        </p:nvSpPr>
        <p:spPr>
          <a:xfrm>
            <a:off x="4579249" y="3029373"/>
            <a:ext cx="3657600" cy="222985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latin typeface="Arial" panose="020B0604020202020204" pitchFamily="34" charset="0"/>
                <a:cs typeface="Arial" panose="020B0604020202020204" pitchFamily="34" charset="0"/>
              </a:rPr>
              <a:t>Big Data Analytics</a:t>
            </a:r>
          </a:p>
          <a:p>
            <a:r>
              <a:rPr lang="en-US" sz="1500" dirty="0">
                <a:latin typeface="Arial" panose="020B0604020202020204" pitchFamily="34" charset="0"/>
                <a:cs typeface="Arial" panose="020B0604020202020204" pitchFamily="34" charset="0"/>
              </a:rPr>
              <a:t>Cloud-Hosted Analytics</a:t>
            </a:r>
          </a:p>
          <a:p>
            <a:r>
              <a:rPr lang="en-US" sz="1500" dirty="0">
                <a:latin typeface="Arial" panose="020B0604020202020204" pitchFamily="34" charset="0"/>
                <a:cs typeface="Arial" panose="020B0604020202020204" pitchFamily="34" charset="0"/>
              </a:rPr>
              <a:t>Data Science, Artificial Intelligence </a:t>
            </a:r>
            <a:br>
              <a:rPr lang="en-US" sz="1500" dirty="0">
                <a:latin typeface="Arial" panose="020B0604020202020204" pitchFamily="34" charset="0"/>
                <a:cs typeface="Arial" panose="020B0604020202020204" pitchFamily="34" charset="0"/>
              </a:rPr>
            </a:br>
            <a:r>
              <a:rPr lang="en-US" sz="1500" dirty="0">
                <a:latin typeface="Arial" panose="020B0604020202020204" pitchFamily="34" charset="0"/>
                <a:cs typeface="Arial" panose="020B0604020202020204" pitchFamily="34" charset="0"/>
              </a:rPr>
              <a:t>and Machine Learning</a:t>
            </a:r>
          </a:p>
          <a:p>
            <a:r>
              <a:rPr lang="en-US" sz="1500" dirty="0">
                <a:latin typeface="Arial" panose="020B0604020202020204" pitchFamily="34" charset="0"/>
                <a:cs typeface="Arial" panose="020B0604020202020204" pitchFamily="34" charset="0"/>
              </a:rPr>
              <a:t>Enterprise Data Management</a:t>
            </a:r>
          </a:p>
          <a:p>
            <a:r>
              <a:rPr lang="en-US" sz="1500" dirty="0">
                <a:latin typeface="Arial" panose="020B0604020202020204" pitchFamily="34" charset="0"/>
                <a:cs typeface="Arial" panose="020B0604020202020204" pitchFamily="34" charset="0"/>
              </a:rPr>
              <a:t>Modern Business Intelligence/ </a:t>
            </a:r>
            <a:br>
              <a:rPr lang="en-US" sz="1500" dirty="0">
                <a:latin typeface="Arial" panose="020B0604020202020204" pitchFamily="34" charset="0"/>
                <a:cs typeface="Arial" panose="020B0604020202020204" pitchFamily="34" charset="0"/>
              </a:rPr>
            </a:br>
            <a:r>
              <a:rPr lang="en-US" sz="1500" dirty="0">
                <a:latin typeface="Arial" panose="020B0604020202020204" pitchFamily="34" charset="0"/>
                <a:cs typeface="Arial" panose="020B0604020202020204" pitchFamily="34" charset="0"/>
              </a:rPr>
              <a:t>Data Warehousing</a:t>
            </a:r>
          </a:p>
        </p:txBody>
      </p:sp>
      <p:sp>
        <p:nvSpPr>
          <p:cNvPr id="58" name="Text Placeholder 3">
            <a:extLst>
              <a:ext uri="{FF2B5EF4-FFF2-40B4-BE49-F238E27FC236}">
                <a16:creationId xmlns:a16="http://schemas.microsoft.com/office/drawing/2014/main" id="{63C55A5A-6919-2448-AE9B-FC13C0D0A164}"/>
              </a:ext>
            </a:extLst>
          </p:cNvPr>
          <p:cNvSpPr txBox="1">
            <a:spLocks/>
          </p:cNvSpPr>
          <p:nvPr/>
        </p:nvSpPr>
        <p:spPr>
          <a:xfrm>
            <a:off x="4581481" y="9355663"/>
            <a:ext cx="3657600" cy="222985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latin typeface="Arial" panose="020B0604020202020204" pitchFamily="34" charset="0"/>
                <a:cs typeface="Arial" panose="020B0604020202020204" pitchFamily="34" charset="0"/>
              </a:rPr>
              <a:t>Agile</a:t>
            </a:r>
          </a:p>
          <a:p>
            <a:r>
              <a:rPr lang="en-US" sz="1500" dirty="0">
                <a:latin typeface="Arial" panose="020B0604020202020204" pitchFamily="34" charset="0"/>
                <a:cs typeface="Arial" panose="020B0604020202020204" pitchFamily="34" charset="0"/>
              </a:rPr>
              <a:t>DevSecOps</a:t>
            </a:r>
          </a:p>
          <a:p>
            <a:r>
              <a:rPr lang="en-US" sz="1500" dirty="0">
                <a:latin typeface="Arial" panose="020B0604020202020204" pitchFamily="34" charset="0"/>
                <a:cs typeface="Arial" panose="020B0604020202020204" pitchFamily="34" charset="0"/>
              </a:rPr>
              <a:t>Digital Design</a:t>
            </a:r>
          </a:p>
          <a:p>
            <a:r>
              <a:rPr lang="en-US" sz="1500" dirty="0">
                <a:latin typeface="Arial" panose="020B0604020202020204" pitchFamily="34" charset="0"/>
                <a:cs typeface="Arial" panose="020B0604020202020204" pitchFamily="34" charset="0"/>
              </a:rPr>
              <a:t>Cloud-Native Apps</a:t>
            </a:r>
          </a:p>
          <a:p>
            <a:r>
              <a:rPr lang="en-US" sz="1500" dirty="0">
                <a:latin typeface="Arial" panose="020B0604020202020204" pitchFamily="34" charset="0"/>
                <a:cs typeface="Arial" panose="020B0604020202020204" pitchFamily="34" charset="0"/>
              </a:rPr>
              <a:t>App Modernization</a:t>
            </a:r>
          </a:p>
          <a:p>
            <a:r>
              <a:rPr lang="en-US" sz="1500" dirty="0">
                <a:latin typeface="Arial" panose="020B0604020202020204" pitchFamily="34" charset="0"/>
                <a:cs typeface="Arial" panose="020B0604020202020204" pitchFamily="34" charset="0"/>
              </a:rPr>
              <a:t>Mobile Solutions</a:t>
            </a:r>
          </a:p>
        </p:txBody>
      </p:sp>
      <p:sp>
        <p:nvSpPr>
          <p:cNvPr id="61" name="Text Placeholder 3">
            <a:extLst>
              <a:ext uri="{FF2B5EF4-FFF2-40B4-BE49-F238E27FC236}">
                <a16:creationId xmlns:a16="http://schemas.microsoft.com/office/drawing/2014/main" id="{E9BC7886-255A-064F-8A7C-50F50C765BCD}"/>
              </a:ext>
            </a:extLst>
          </p:cNvPr>
          <p:cNvSpPr txBox="1">
            <a:spLocks/>
          </p:cNvSpPr>
          <p:nvPr/>
        </p:nvSpPr>
        <p:spPr>
          <a:xfrm>
            <a:off x="19126931" y="2917961"/>
            <a:ext cx="3657600" cy="222985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latin typeface="Arial" panose="020B0604020202020204" pitchFamily="34" charset="0"/>
                <a:cs typeface="Arial" panose="020B0604020202020204" pitchFamily="34" charset="0"/>
              </a:rPr>
              <a:t>Logistics and Supply Chain</a:t>
            </a:r>
          </a:p>
          <a:p>
            <a:r>
              <a:rPr lang="en-US" sz="1500" dirty="0">
                <a:latin typeface="Arial" panose="020B0604020202020204" pitchFamily="34" charset="0"/>
                <a:cs typeface="Arial" panose="020B0604020202020204" pitchFamily="34" charset="0"/>
              </a:rPr>
              <a:t>Talent Management</a:t>
            </a:r>
          </a:p>
          <a:p>
            <a:r>
              <a:rPr lang="en-US" sz="1500" dirty="0">
                <a:latin typeface="Arial" panose="020B0604020202020204" pitchFamily="34" charset="0"/>
                <a:cs typeface="Arial" panose="020B0604020202020204" pitchFamily="34" charset="0"/>
              </a:rPr>
              <a:t>Financial Management</a:t>
            </a:r>
          </a:p>
          <a:p>
            <a:r>
              <a:rPr lang="en-US" sz="1500" dirty="0">
                <a:latin typeface="Arial" panose="020B0604020202020204" pitchFamily="34" charset="0"/>
                <a:cs typeface="Arial" panose="020B0604020202020204" pitchFamily="34" charset="0"/>
              </a:rPr>
              <a:t>Case Management</a:t>
            </a:r>
          </a:p>
        </p:txBody>
      </p:sp>
      <p:sp>
        <p:nvSpPr>
          <p:cNvPr id="62" name="Text Placeholder 3">
            <a:extLst>
              <a:ext uri="{FF2B5EF4-FFF2-40B4-BE49-F238E27FC236}">
                <a16:creationId xmlns:a16="http://schemas.microsoft.com/office/drawing/2014/main" id="{C8F2AE14-26D6-F44E-989D-18E5FACC1D6D}"/>
              </a:ext>
            </a:extLst>
          </p:cNvPr>
          <p:cNvSpPr txBox="1">
            <a:spLocks/>
          </p:cNvSpPr>
          <p:nvPr/>
        </p:nvSpPr>
        <p:spPr>
          <a:xfrm>
            <a:off x="19056928" y="6200273"/>
            <a:ext cx="3398012" cy="222985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latin typeface="Arial" panose="020B0604020202020204" pitchFamily="34" charset="0"/>
                <a:cs typeface="Arial" panose="020B0604020202020204" pitchFamily="34" charset="0"/>
              </a:rPr>
              <a:t>IT Managed Services</a:t>
            </a:r>
          </a:p>
          <a:p>
            <a:r>
              <a:rPr lang="en-US" sz="1500" dirty="0">
                <a:latin typeface="Arial" panose="020B0604020202020204" pitchFamily="34" charset="0"/>
                <a:cs typeface="Arial" panose="020B0604020202020204" pitchFamily="34" charset="0"/>
              </a:rPr>
              <a:t>Journey to Managed Services</a:t>
            </a:r>
          </a:p>
          <a:p>
            <a:r>
              <a:rPr lang="en-US" sz="1500" dirty="0">
                <a:latin typeface="Arial" panose="020B0604020202020204" pitchFamily="34" charset="0"/>
                <a:cs typeface="Arial" panose="020B0604020202020204" pitchFamily="34" charset="0"/>
              </a:rPr>
              <a:t>Shared Services</a:t>
            </a:r>
          </a:p>
          <a:p>
            <a:r>
              <a:rPr lang="en-US" sz="1500" dirty="0">
                <a:latin typeface="Arial" panose="020B0604020202020204" pitchFamily="34" charset="0"/>
                <a:cs typeface="Arial" panose="020B0604020202020204" pitchFamily="34" charset="0"/>
              </a:rPr>
              <a:t>Business Process as a Service</a:t>
            </a:r>
          </a:p>
        </p:txBody>
      </p:sp>
      <p:sp>
        <p:nvSpPr>
          <p:cNvPr id="63" name="Text Placeholder 3">
            <a:extLst>
              <a:ext uri="{FF2B5EF4-FFF2-40B4-BE49-F238E27FC236}">
                <a16:creationId xmlns:a16="http://schemas.microsoft.com/office/drawing/2014/main" id="{A4779554-DE02-9342-A0B1-96F62C1A7E6B}"/>
              </a:ext>
            </a:extLst>
          </p:cNvPr>
          <p:cNvSpPr txBox="1">
            <a:spLocks/>
          </p:cNvSpPr>
          <p:nvPr/>
        </p:nvSpPr>
        <p:spPr>
          <a:xfrm>
            <a:off x="11663344" y="9381916"/>
            <a:ext cx="3657600" cy="222985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latin typeface="Arial" panose="020B0604020202020204" pitchFamily="34" charset="0"/>
                <a:cs typeface="Arial" panose="020B0604020202020204" pitchFamily="34" charset="0"/>
              </a:rPr>
              <a:t>Networking/SDN</a:t>
            </a:r>
          </a:p>
          <a:p>
            <a:r>
              <a:rPr lang="en-US" sz="1500" dirty="0">
                <a:latin typeface="Arial" panose="020B0604020202020204" pitchFamily="34" charset="0"/>
                <a:cs typeface="Arial" panose="020B0604020202020204" pitchFamily="34" charset="0"/>
              </a:rPr>
              <a:t>IT Service Desk and Management</a:t>
            </a:r>
          </a:p>
          <a:p>
            <a:r>
              <a:rPr lang="en-US" sz="1500" dirty="0">
                <a:latin typeface="Arial" panose="020B0604020202020204" pitchFamily="34" charset="0"/>
                <a:cs typeface="Arial" panose="020B0604020202020204" pitchFamily="34" charset="0"/>
              </a:rPr>
              <a:t>Unified Communications</a:t>
            </a:r>
          </a:p>
          <a:p>
            <a:r>
              <a:rPr lang="en-US" sz="1500" dirty="0">
                <a:latin typeface="Arial" panose="020B0604020202020204" pitchFamily="34" charset="0"/>
                <a:cs typeface="Arial" panose="020B0604020202020204" pitchFamily="34" charset="0"/>
              </a:rPr>
              <a:t>Infrastructure and Data Center Services</a:t>
            </a:r>
          </a:p>
          <a:p>
            <a:r>
              <a:rPr lang="en-US" sz="1500" dirty="0">
                <a:latin typeface="Arial" panose="020B0604020202020204" pitchFamily="34" charset="0"/>
                <a:cs typeface="Arial" panose="020B0604020202020204" pitchFamily="34" charset="0"/>
              </a:rPr>
              <a:t>High-Performance Computing</a:t>
            </a:r>
          </a:p>
          <a:p>
            <a:r>
              <a:rPr lang="en-US" sz="1500" dirty="0">
                <a:latin typeface="Arial" panose="020B0604020202020204" pitchFamily="34" charset="0"/>
                <a:cs typeface="Arial" panose="020B0604020202020204" pitchFamily="34" charset="0"/>
              </a:rPr>
              <a:t>Enterprise Mobility and Internet of Things</a:t>
            </a:r>
          </a:p>
          <a:p>
            <a:r>
              <a:rPr lang="en-US" sz="1500" dirty="0">
                <a:latin typeface="Arial" panose="020B0604020202020204" pitchFamily="34" charset="0"/>
                <a:cs typeface="Arial" panose="020B0604020202020204" pitchFamily="34" charset="0"/>
              </a:rPr>
              <a:t>IT Operational Insights</a:t>
            </a:r>
          </a:p>
        </p:txBody>
      </p:sp>
      <p:sp>
        <p:nvSpPr>
          <p:cNvPr id="45" name="Text Placeholder 3">
            <a:extLst>
              <a:ext uri="{FF2B5EF4-FFF2-40B4-BE49-F238E27FC236}">
                <a16:creationId xmlns:a16="http://schemas.microsoft.com/office/drawing/2014/main" id="{7CF658C2-E99C-0646-9657-F9EA1CB08AF3}"/>
              </a:ext>
            </a:extLst>
          </p:cNvPr>
          <p:cNvSpPr txBox="1">
            <a:spLocks/>
          </p:cNvSpPr>
          <p:nvPr/>
        </p:nvSpPr>
        <p:spPr>
          <a:xfrm>
            <a:off x="4541149" y="6210723"/>
            <a:ext cx="3657600" cy="2229852"/>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700" b="0" i="0" kern="1200">
                <a:solidFill>
                  <a:schemeClr val="tx1"/>
                </a:solidFill>
                <a:latin typeface="Visuelt Pro Light" panose="020B03030402020401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700" b="0" i="0" kern="1200">
                <a:solidFill>
                  <a:schemeClr val="tx1"/>
                </a:solidFill>
                <a:latin typeface="Visuelt Pro Light" panose="020B03030402020401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r>
              <a:rPr lang="en-US" sz="1500" dirty="0">
                <a:latin typeface="Arial" panose="020B0604020202020204" pitchFamily="34" charset="0"/>
                <a:cs typeface="Arial" panose="020B0604020202020204" pitchFamily="34" charset="0"/>
              </a:rPr>
              <a:t>Deep Learning Frameworks</a:t>
            </a:r>
          </a:p>
          <a:p>
            <a:pPr lvl="0"/>
            <a:r>
              <a:rPr lang="en-US" sz="1500" dirty="0">
                <a:latin typeface="Arial" panose="020B0604020202020204" pitchFamily="34" charset="0"/>
                <a:cs typeface="Arial" panose="020B0604020202020204" pitchFamily="34" charset="0"/>
              </a:rPr>
              <a:t>Predictive Modeling</a:t>
            </a:r>
          </a:p>
          <a:p>
            <a:pPr lvl="0"/>
            <a:r>
              <a:rPr lang="en-US" sz="1500" dirty="0">
                <a:latin typeface="Arial" panose="020B0604020202020204" pitchFamily="34" charset="0"/>
                <a:cs typeface="Arial" panose="020B0604020202020204" pitchFamily="34" charset="0"/>
              </a:rPr>
              <a:t>Speech/Facial Recognition APIs</a:t>
            </a:r>
          </a:p>
          <a:p>
            <a:pPr lvl="0"/>
            <a:r>
              <a:rPr lang="en-US" sz="1500" dirty="0">
                <a:latin typeface="Arial" panose="020B0604020202020204" pitchFamily="34" charset="0"/>
                <a:cs typeface="Arial" panose="020B0604020202020204" pitchFamily="34" charset="0"/>
              </a:rPr>
              <a:t>Language Understanding Platforms</a:t>
            </a:r>
          </a:p>
        </p:txBody>
      </p:sp>
    </p:spTree>
    <p:extLst>
      <p:ext uri="{BB962C8B-B14F-4D97-AF65-F5344CB8AC3E}">
        <p14:creationId xmlns:p14="http://schemas.microsoft.com/office/powerpoint/2010/main" val="3513798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3" name="Title 2"/>
          <p:cNvSpPr>
            <a:spLocks noGrp="1"/>
          </p:cNvSpPr>
          <p:nvPr>
            <p:ph type="ctrTitle"/>
          </p:nvPr>
        </p:nvSpPr>
        <p:spPr/>
        <p:txBody>
          <a:bodyPr>
            <a:normAutofit/>
          </a:bodyPr>
          <a:lstStyle/>
          <a:p>
            <a:pPr>
              <a:lnSpc>
                <a:spcPct val="100000"/>
              </a:lnSpc>
            </a:pPr>
            <a:r>
              <a:rPr lang="en-US" dirty="0"/>
              <a:t>Hack Machine </a:t>
            </a:r>
            <a:br>
              <a:rPr lang="en-US" dirty="0"/>
            </a:br>
            <a:r>
              <a:rPr lang="en-US" dirty="0"/>
              <a:t>Learning Challenges</a:t>
            </a:r>
          </a:p>
        </p:txBody>
      </p:sp>
      <p:sp>
        <p:nvSpPr>
          <p:cNvPr id="4" name="Subtitle 3"/>
          <p:cNvSpPr>
            <a:spLocks noGrp="1"/>
          </p:cNvSpPr>
          <p:nvPr>
            <p:ph type="subTitle" idx="1"/>
          </p:nvPr>
        </p:nvSpPr>
        <p:spPr/>
        <p:txBody>
          <a:bodyPr>
            <a:normAutofit/>
          </a:bodyPr>
          <a:lstStyle/>
          <a:p>
            <a:pPr marL="742950" indent="-742950">
              <a:buFont typeface="+mj-lt"/>
              <a:buAutoNum type="arabicPeriod"/>
            </a:pPr>
            <a:r>
              <a:rPr lang="en-US" sz="4400" dirty="0"/>
              <a:t>Contextual Search</a:t>
            </a:r>
          </a:p>
          <a:p>
            <a:pPr marL="742950" indent="-742950">
              <a:buFont typeface="+mj-lt"/>
              <a:buAutoNum type="arabicPeriod"/>
            </a:pPr>
            <a:r>
              <a:rPr lang="en-US" sz="4400" dirty="0"/>
              <a:t>Image Classification </a:t>
            </a:r>
          </a:p>
        </p:txBody>
      </p:sp>
    </p:spTree>
    <p:extLst>
      <p:ext uri="{BB962C8B-B14F-4D97-AF65-F5344CB8AC3E}">
        <p14:creationId xmlns:p14="http://schemas.microsoft.com/office/powerpoint/2010/main" val="2654793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8" name="Google Shape;108;p26"/>
          <p:cNvSpPr txBox="1">
            <a:spLocks noGrp="1"/>
          </p:cNvSpPr>
          <p:nvPr>
            <p:ph type="title"/>
          </p:nvPr>
        </p:nvSpPr>
        <p:spPr>
          <a:prstGeom prst="rect">
            <a:avLst/>
          </a:prstGeom>
          <a:noFill/>
          <a:ln>
            <a:noFill/>
          </a:ln>
        </p:spPr>
        <p:txBody>
          <a:bodyPr spcFirstLastPara="1" vert="horz" wrap="square" lIns="243800" tIns="243800" rIns="243800" bIns="243800" rtlCol="0" anchor="t" anchorCtr="0">
            <a:noAutofit/>
          </a:bodyPr>
          <a:lstStyle/>
          <a:p>
            <a:r>
              <a:rPr lang="en" b="1" dirty="0"/>
              <a:t>Contextual Search: Background</a:t>
            </a:r>
            <a:endParaRPr b="1" dirty="0"/>
          </a:p>
        </p:txBody>
      </p:sp>
      <p:sp>
        <p:nvSpPr>
          <p:cNvPr id="107" name="Google Shape;107;p26"/>
          <p:cNvSpPr txBox="1">
            <a:spLocks noGrp="1"/>
          </p:cNvSpPr>
          <p:nvPr>
            <p:ph idx="1"/>
          </p:nvPr>
        </p:nvSpPr>
        <p:spPr>
          <a:xfrm>
            <a:off x="1828799" y="2730500"/>
            <a:ext cx="20552229" cy="9550400"/>
          </a:xfrm>
          <a:prstGeom prst="rect">
            <a:avLst/>
          </a:prstGeom>
          <a:noFill/>
          <a:ln>
            <a:noFill/>
          </a:ln>
        </p:spPr>
        <p:txBody>
          <a:bodyPr spcFirstLastPara="1" vert="horz" wrap="square" lIns="243800" tIns="243800" rIns="243800" bIns="243800" rtlCol="0" anchor="t" anchorCtr="0">
            <a:noAutofit/>
          </a:bodyPr>
          <a:lstStyle/>
          <a:p>
            <a:pPr marL="203203" indent="0">
              <a:buSzPts val="2400"/>
              <a:buNone/>
            </a:pPr>
            <a:r>
              <a:rPr lang="en" sz="4800" dirty="0"/>
              <a:t>Search for textual information that is semantically similar to other texts is a fundamental challenge in information retrieval. Many methods have been applied to convert unstructured text into structured information that can be searched, compared, and classified including:</a:t>
            </a:r>
          </a:p>
          <a:p>
            <a:pPr marL="203203" indent="0">
              <a:buSzPts val="2400"/>
              <a:buNone/>
            </a:pPr>
            <a:endParaRPr sz="4800" dirty="0"/>
          </a:p>
          <a:p>
            <a:pPr lvl="1" indent="-914411">
              <a:spcBef>
                <a:spcPts val="0"/>
              </a:spcBef>
              <a:buSzPct val="70000"/>
            </a:pPr>
            <a:r>
              <a:rPr lang="en" sz="4400" dirty="0"/>
              <a:t>Keyword with Boolean (“high” AND ” seas”)</a:t>
            </a:r>
            <a:endParaRPr sz="4400" dirty="0"/>
          </a:p>
          <a:p>
            <a:pPr lvl="1" indent="-914411">
              <a:spcBef>
                <a:spcPts val="0"/>
              </a:spcBef>
              <a:buSzPct val="70000"/>
            </a:pPr>
            <a:r>
              <a:rPr lang="en" sz="4400" dirty="0"/>
              <a:t>Expanded vocabulary (thesaurus, concepts)</a:t>
            </a:r>
            <a:endParaRPr sz="4400" dirty="0"/>
          </a:p>
          <a:p>
            <a:pPr lvl="1" indent="-914411">
              <a:spcBef>
                <a:spcPts val="0"/>
              </a:spcBef>
              <a:buSzPct val="70000"/>
            </a:pPr>
            <a:r>
              <a:rPr lang="en" sz="4400" dirty="0"/>
              <a:t>Statistical (TF-IDF) </a:t>
            </a:r>
            <a:endParaRPr sz="4400" dirty="0"/>
          </a:p>
          <a:p>
            <a:pPr lvl="1" indent="-914411">
              <a:spcBef>
                <a:spcPts val="0"/>
              </a:spcBef>
              <a:buSzPct val="70000"/>
            </a:pPr>
            <a:r>
              <a:rPr lang="en" sz="4400" dirty="0"/>
              <a:t>NLP (semantic, entity, and event) </a:t>
            </a:r>
            <a:endParaRPr sz="4400" dirty="0"/>
          </a:p>
          <a:p>
            <a:pPr lvl="1" indent="-914411">
              <a:spcBef>
                <a:spcPts val="0"/>
              </a:spcBef>
              <a:buSzPct val="70000"/>
            </a:pPr>
            <a:r>
              <a:rPr lang="en" sz="4400" dirty="0"/>
              <a:t>Deep Learning trained word embeddings (Word2Vec, Stanford GloVE, etc.)</a:t>
            </a:r>
            <a:endParaRPr sz="4400" dirty="0"/>
          </a:p>
        </p:txBody>
      </p:sp>
      <p:pic>
        <p:nvPicPr>
          <p:cNvPr id="1026" name="Picture 2" descr="Image result for magnifying glass icon"/>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9111" l="0" r="100000">
                        <a14:foregroundMark x1="24000" y1="26222" x2="24000" y2="26222"/>
                        <a14:foregroundMark x1="55556" y1="22222" x2="55556" y2="22222"/>
                      </a14:backgroundRemoval>
                    </a14:imgEffect>
                  </a14:imgLayer>
                </a14:imgProps>
              </a:ext>
              <a:ext uri="{28A0092B-C50C-407E-A947-70E740481C1C}">
                <a14:useLocalDpi xmlns:a14="http://schemas.microsoft.com/office/drawing/2010/main" val="0"/>
              </a:ext>
            </a:extLst>
          </a:blip>
          <a:srcRect/>
          <a:stretch>
            <a:fillRect/>
          </a:stretch>
        </p:blipFill>
        <p:spPr bwMode="auto">
          <a:xfrm>
            <a:off x="11945257" y="728889"/>
            <a:ext cx="1430111" cy="1430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1599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5" name="Google Shape;115;p27"/>
          <p:cNvSpPr txBox="1">
            <a:spLocks noGrp="1"/>
          </p:cNvSpPr>
          <p:nvPr>
            <p:ph type="title"/>
          </p:nvPr>
        </p:nvSpPr>
        <p:spPr>
          <a:prstGeom prst="rect">
            <a:avLst/>
          </a:prstGeom>
          <a:noFill/>
          <a:ln>
            <a:noFill/>
          </a:ln>
        </p:spPr>
        <p:txBody>
          <a:bodyPr spcFirstLastPara="1" vert="horz" wrap="square" lIns="243800" tIns="243800" rIns="243800" bIns="243800" rtlCol="0" anchor="t" anchorCtr="0">
            <a:noAutofit/>
          </a:bodyPr>
          <a:lstStyle/>
          <a:p>
            <a:r>
              <a:rPr lang="en" b="1" dirty="0"/>
              <a:t>Contextual Search: Challenge</a:t>
            </a:r>
            <a:endParaRPr b="1" dirty="0"/>
          </a:p>
        </p:txBody>
      </p:sp>
      <p:sp>
        <p:nvSpPr>
          <p:cNvPr id="114" name="Google Shape;114;p27"/>
          <p:cNvSpPr txBox="1">
            <a:spLocks noGrp="1"/>
          </p:cNvSpPr>
          <p:nvPr>
            <p:ph idx="1"/>
          </p:nvPr>
        </p:nvSpPr>
        <p:spPr>
          <a:xfrm>
            <a:off x="1828799" y="2730500"/>
            <a:ext cx="20479657" cy="9550400"/>
          </a:xfrm>
          <a:prstGeom prst="rect">
            <a:avLst/>
          </a:prstGeom>
          <a:noFill/>
          <a:ln>
            <a:noFill/>
          </a:ln>
        </p:spPr>
        <p:txBody>
          <a:bodyPr spcFirstLastPara="1" vert="horz" wrap="square" lIns="243800" tIns="243800" rIns="243800" bIns="243800" rtlCol="0" anchor="t" anchorCtr="0">
            <a:noAutofit/>
          </a:bodyPr>
          <a:lstStyle/>
          <a:p>
            <a:pPr indent="-1016013">
              <a:buSzPts val="2400"/>
            </a:pPr>
            <a:r>
              <a:rPr lang="en" sz="4800" dirty="0"/>
              <a:t>Recent improvements on word embeddings are demonstrating significant improvement over all previous methods.</a:t>
            </a:r>
            <a:br>
              <a:rPr lang="en" sz="4800" dirty="0"/>
            </a:br>
            <a:endParaRPr sz="4800" dirty="0"/>
          </a:p>
          <a:p>
            <a:pPr indent="-1016013">
              <a:buSzPts val="2400"/>
            </a:pPr>
            <a:r>
              <a:rPr lang="en" sz="4800" dirty="0"/>
              <a:t>Locate a large corpus of text, and use next generation word embeddings that have </a:t>
            </a:r>
            <a:r>
              <a:rPr lang="en" sz="4800" dirty="0">
                <a:solidFill>
                  <a:srgbClr val="FFFF00"/>
                </a:solidFill>
              </a:rPr>
              <a:t>contextual awareness of how a word is used in a sentence</a:t>
            </a:r>
            <a:r>
              <a:rPr lang="en" sz="4800" dirty="0"/>
              <a:t>, to create a “More Like This” search. In addition, demonstrate the use of the solution and discuss its applicability across various use cases</a:t>
            </a:r>
            <a:endParaRPr sz="4800" dirty="0"/>
          </a:p>
        </p:txBody>
      </p:sp>
      <p:pic>
        <p:nvPicPr>
          <p:cNvPr id="4" name="Picture 2" descr="Image result for magnifying glass icon"/>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9111" l="0" r="100000">
                        <a14:foregroundMark x1="24000" y1="26222" x2="24000" y2="26222"/>
                        <a14:foregroundMark x1="55556" y1="22222" x2="55556" y2="22222"/>
                      </a14:backgroundRemoval>
                    </a14:imgEffect>
                  </a14:imgLayer>
                </a14:imgProps>
              </a:ext>
              <a:ext uri="{28A0092B-C50C-407E-A947-70E740481C1C}">
                <a14:useLocalDpi xmlns:a14="http://schemas.microsoft.com/office/drawing/2010/main" val="0"/>
              </a:ext>
            </a:extLst>
          </a:blip>
          <a:srcRect/>
          <a:stretch>
            <a:fillRect/>
          </a:stretch>
        </p:blipFill>
        <p:spPr bwMode="auto">
          <a:xfrm>
            <a:off x="11945257" y="728889"/>
            <a:ext cx="1430111" cy="1430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8658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2" name="Google Shape;122;p28"/>
          <p:cNvSpPr txBox="1">
            <a:spLocks noGrp="1"/>
          </p:cNvSpPr>
          <p:nvPr>
            <p:ph type="title"/>
          </p:nvPr>
        </p:nvSpPr>
        <p:spPr>
          <a:prstGeom prst="rect">
            <a:avLst/>
          </a:prstGeom>
          <a:noFill/>
          <a:ln>
            <a:noFill/>
          </a:ln>
        </p:spPr>
        <p:txBody>
          <a:bodyPr spcFirstLastPara="1" vert="horz" wrap="square" lIns="243800" tIns="243800" rIns="243800" bIns="243800" rtlCol="0" anchor="t" anchorCtr="0">
            <a:noAutofit/>
          </a:bodyPr>
          <a:lstStyle/>
          <a:p>
            <a:r>
              <a:rPr lang="en" b="1" dirty="0"/>
              <a:t>Contextual Search: Prizes</a:t>
            </a:r>
            <a:endParaRPr b="1" dirty="0"/>
          </a:p>
        </p:txBody>
      </p:sp>
      <p:sp>
        <p:nvSpPr>
          <p:cNvPr id="121" name="Google Shape;121;p28"/>
          <p:cNvSpPr txBox="1">
            <a:spLocks noGrp="1"/>
          </p:cNvSpPr>
          <p:nvPr>
            <p:ph idx="1"/>
          </p:nvPr>
        </p:nvSpPr>
        <p:spPr>
          <a:xfrm>
            <a:off x="2389238" y="2679404"/>
            <a:ext cx="5220929" cy="8818163"/>
          </a:xfrm>
          <a:prstGeom prst="rect">
            <a:avLst/>
          </a:prstGeom>
          <a:noFill/>
          <a:ln>
            <a:noFill/>
          </a:ln>
        </p:spPr>
        <p:txBody>
          <a:bodyPr spcFirstLastPara="1" vert="horz" wrap="square" lIns="243800" tIns="243800" rIns="243800" bIns="243800" rtlCol="0" anchor="t" anchorCtr="0">
            <a:noAutofit/>
          </a:bodyPr>
          <a:lstStyle/>
          <a:p>
            <a:pPr indent="-1016013">
              <a:buSzPts val="2400"/>
            </a:pPr>
            <a:r>
              <a:rPr lang="en" sz="3600" b="1" dirty="0"/>
              <a:t>1st Place </a:t>
            </a:r>
          </a:p>
          <a:p>
            <a:pPr marL="571500" indent="-571500" defTabSz="404813">
              <a:buSzPts val="2400"/>
              <a:buFont typeface="Arial" panose="020B0604020202020204" pitchFamily="34" charset="0"/>
              <a:buChar char="•"/>
            </a:pPr>
            <a:r>
              <a:rPr lang="en" sz="3600" dirty="0"/>
              <a:t>Apple Airpods</a:t>
            </a:r>
          </a:p>
          <a:p>
            <a:pPr marL="571500" indent="-571500" defTabSz="404813">
              <a:buSzPts val="2400"/>
              <a:buFont typeface="Arial" panose="020B0604020202020204" pitchFamily="34" charset="0"/>
              <a:buChar char="•"/>
            </a:pPr>
            <a:r>
              <a:rPr lang="en" sz="3600" dirty="0"/>
              <a:t>GDIT wireless charger </a:t>
            </a:r>
          </a:p>
          <a:p>
            <a:pPr marL="571500" indent="-571500" defTabSz="404813">
              <a:buSzPts val="2400"/>
              <a:buFont typeface="Arial" panose="020B0604020202020204" pitchFamily="34" charset="0"/>
              <a:buChar char="•"/>
            </a:pPr>
            <a:r>
              <a:rPr lang="en" sz="3600" dirty="0"/>
              <a:t>GDIT Yeti mug</a:t>
            </a:r>
            <a:endParaRPr sz="3600" dirty="0"/>
          </a:p>
        </p:txBody>
      </p:sp>
      <p:sp>
        <p:nvSpPr>
          <p:cNvPr id="2" name="Text Placeholder 1"/>
          <p:cNvSpPr>
            <a:spLocks noGrp="1"/>
          </p:cNvSpPr>
          <p:nvPr>
            <p:ph type="body" sz="quarter" idx="14"/>
          </p:nvPr>
        </p:nvSpPr>
        <p:spPr>
          <a:xfrm>
            <a:off x="9418469" y="2934586"/>
            <a:ext cx="5247663" cy="8818163"/>
          </a:xfrm>
        </p:spPr>
        <p:txBody>
          <a:bodyPr/>
          <a:lstStyle/>
          <a:p>
            <a:pPr indent="-1016013">
              <a:buSzPts val="2400"/>
            </a:pPr>
            <a:r>
              <a:rPr lang="en-US" sz="3600" b="1" dirty="0"/>
              <a:t>2nd Place </a:t>
            </a:r>
          </a:p>
          <a:p>
            <a:pPr marL="571500" indent="-571500">
              <a:buFont typeface="Arial" panose="020B0604020202020204" pitchFamily="34" charset="0"/>
              <a:buChar char="•"/>
            </a:pPr>
            <a:r>
              <a:rPr lang="en-US" sz="3600" dirty="0"/>
              <a:t>Amazon Echo</a:t>
            </a:r>
          </a:p>
          <a:p>
            <a:pPr marL="571500" indent="-571500">
              <a:buFont typeface="Arial" panose="020B0604020202020204" pitchFamily="34" charset="0"/>
              <a:buChar char="•"/>
            </a:pPr>
            <a:r>
              <a:rPr lang="en-US" sz="3600" dirty="0"/>
              <a:t>GDIT wireless charger</a:t>
            </a:r>
          </a:p>
          <a:p>
            <a:pPr marL="571500" indent="-571500">
              <a:buFont typeface="Arial" panose="020B0604020202020204" pitchFamily="34" charset="0"/>
              <a:buChar char="•"/>
            </a:pPr>
            <a:r>
              <a:rPr lang="en-US" sz="3600" dirty="0"/>
              <a:t>GDIT yeti</a:t>
            </a:r>
          </a:p>
          <a:p>
            <a:endParaRPr lang="en-US" sz="4400" dirty="0"/>
          </a:p>
        </p:txBody>
      </p:sp>
      <p:sp>
        <p:nvSpPr>
          <p:cNvPr id="3" name="Text Placeholder 2"/>
          <p:cNvSpPr>
            <a:spLocks noGrp="1"/>
          </p:cNvSpPr>
          <p:nvPr>
            <p:ph type="body" sz="quarter" idx="15"/>
          </p:nvPr>
        </p:nvSpPr>
        <p:spPr>
          <a:xfrm>
            <a:off x="16881475" y="2934586"/>
            <a:ext cx="5207000" cy="8818163"/>
          </a:xfrm>
        </p:spPr>
        <p:txBody>
          <a:bodyPr>
            <a:normAutofit/>
          </a:bodyPr>
          <a:lstStyle/>
          <a:p>
            <a:r>
              <a:rPr lang="en-US" sz="3600" b="1" dirty="0"/>
              <a:t>3rd Place </a:t>
            </a:r>
          </a:p>
          <a:p>
            <a:pPr marL="571500" indent="-571500">
              <a:buFont typeface="Arial" panose="020B0604020202020204" pitchFamily="34" charset="0"/>
              <a:buChar char="•"/>
            </a:pPr>
            <a:r>
              <a:rPr lang="en-US" sz="3600" dirty="0"/>
              <a:t>GDIT yeti</a:t>
            </a:r>
          </a:p>
          <a:p>
            <a:pPr marL="571500" indent="-571500">
              <a:buFont typeface="Arial" panose="020B0604020202020204" pitchFamily="34" charset="0"/>
              <a:buChar char="•"/>
            </a:pPr>
            <a:r>
              <a:rPr lang="en-US" sz="3600" dirty="0"/>
              <a:t>GDIT wireless charger </a:t>
            </a:r>
          </a:p>
          <a:p>
            <a:endParaRPr lang="en-US" sz="4400" dirty="0"/>
          </a:p>
        </p:txBody>
      </p:sp>
      <p:pic>
        <p:nvPicPr>
          <p:cNvPr id="17" name="Picture 2" descr="Image result for magnifying glass icon"/>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9111" l="0" r="100000">
                        <a14:foregroundMark x1="24000" y1="26222" x2="24000" y2="26222"/>
                        <a14:foregroundMark x1="55556" y1="22222" x2="55556" y2="22222"/>
                      </a14:backgroundRemoval>
                    </a14:imgEffect>
                  </a14:imgLayer>
                </a14:imgProps>
              </a:ext>
              <a:ext uri="{28A0092B-C50C-407E-A947-70E740481C1C}">
                <a14:useLocalDpi xmlns:a14="http://schemas.microsoft.com/office/drawing/2010/main" val="0"/>
              </a:ext>
            </a:extLst>
          </a:blip>
          <a:srcRect/>
          <a:stretch>
            <a:fillRect/>
          </a:stretch>
        </p:blipFill>
        <p:spPr bwMode="auto">
          <a:xfrm>
            <a:off x="11945257" y="728889"/>
            <a:ext cx="1430111" cy="1430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4479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9" name="Google Shape;129;p29"/>
          <p:cNvSpPr txBox="1">
            <a:spLocks noGrp="1"/>
          </p:cNvSpPr>
          <p:nvPr>
            <p:ph type="title"/>
          </p:nvPr>
        </p:nvSpPr>
        <p:spPr>
          <a:prstGeom prst="rect">
            <a:avLst/>
          </a:prstGeom>
          <a:noFill/>
          <a:ln>
            <a:noFill/>
          </a:ln>
        </p:spPr>
        <p:txBody>
          <a:bodyPr spcFirstLastPara="1" vert="horz" wrap="square" lIns="243800" tIns="243800" rIns="243800" bIns="243800" rtlCol="0" anchor="t" anchorCtr="0">
            <a:noAutofit/>
          </a:bodyPr>
          <a:lstStyle/>
          <a:p>
            <a:r>
              <a:rPr lang="en" b="1" dirty="0"/>
              <a:t>Image Classification: Background</a:t>
            </a:r>
            <a:endParaRPr b="1" dirty="0"/>
          </a:p>
        </p:txBody>
      </p:sp>
      <p:sp>
        <p:nvSpPr>
          <p:cNvPr id="128" name="Google Shape;128;p29"/>
          <p:cNvSpPr txBox="1">
            <a:spLocks noGrp="1"/>
          </p:cNvSpPr>
          <p:nvPr>
            <p:ph idx="1"/>
          </p:nvPr>
        </p:nvSpPr>
        <p:spPr>
          <a:xfrm>
            <a:off x="1828800" y="2159000"/>
            <a:ext cx="20371981" cy="9550400"/>
          </a:xfrm>
          <a:prstGeom prst="rect">
            <a:avLst/>
          </a:prstGeom>
          <a:noFill/>
          <a:ln>
            <a:noFill/>
          </a:ln>
        </p:spPr>
        <p:txBody>
          <a:bodyPr spcFirstLastPara="1" vert="horz" wrap="square" lIns="243800" tIns="243800" rIns="243800" bIns="243800" rtlCol="0" anchor="t" anchorCtr="0">
            <a:noAutofit/>
          </a:bodyPr>
          <a:lstStyle/>
          <a:p>
            <a:pPr indent="-1016013">
              <a:lnSpc>
                <a:spcPct val="150000"/>
              </a:lnSpc>
              <a:buSzPts val="2400"/>
            </a:pPr>
            <a:r>
              <a:rPr lang="en" sz="4400" dirty="0"/>
              <a:t>We are living in a golden age of AI, driven by Deep Learning successes built with open-source tools that include a rich array of network topologies, running on GPU-boosted compute, learning from very large corpus of labeled data.  </a:t>
            </a:r>
          </a:p>
          <a:p>
            <a:pPr indent="-1016013">
              <a:lnSpc>
                <a:spcPct val="150000"/>
              </a:lnSpc>
              <a:buSzPts val="2400"/>
            </a:pPr>
            <a:r>
              <a:rPr lang="en" sz="4400" dirty="0"/>
              <a:t>The progenitor of this explosion was the ImageNet competition – it revolutionized image detection, recognition, and classification solutions.</a:t>
            </a:r>
          </a:p>
        </p:txBody>
      </p:sp>
      <p:pic>
        <p:nvPicPr>
          <p:cNvPr id="2052" name="Picture 4" descr="Image result for image detection icon"/>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6641" b="92383" l="0" r="100000"/>
                    </a14:imgEffect>
                  </a14:imgLayer>
                </a14:imgProps>
              </a:ext>
              <a:ext uri="{28A0092B-C50C-407E-A947-70E740481C1C}">
                <a14:useLocalDpi xmlns:a14="http://schemas.microsoft.com/office/drawing/2010/main" val="0"/>
              </a:ext>
            </a:extLst>
          </a:blip>
          <a:srcRect/>
          <a:stretch>
            <a:fillRect/>
          </a:stretch>
        </p:blipFill>
        <p:spPr bwMode="auto">
          <a:xfrm>
            <a:off x="155575" y="-2338388"/>
            <a:ext cx="4876800" cy="487680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image detection icon"/>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2485462" y="702809"/>
            <a:ext cx="1534432" cy="1534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9209947"/>
      </p:ext>
    </p:extLst>
  </p:cSld>
  <p:clrMapOvr>
    <a:masterClrMapping/>
  </p:clrMapOvr>
</p:sld>
</file>

<file path=ppt/theme/theme1.xml><?xml version="1.0" encoding="utf-8"?>
<a:theme xmlns:a="http://schemas.openxmlformats.org/drawingml/2006/main" name="Office Theme">
  <a:themeElements>
    <a:clrScheme name="GDIT">
      <a:dk1>
        <a:srgbClr val="474A4C"/>
      </a:dk1>
      <a:lt1>
        <a:srgbClr val="FFFFFF"/>
      </a:lt1>
      <a:dk2>
        <a:srgbClr val="737678"/>
      </a:dk2>
      <a:lt2>
        <a:srgbClr val="FFFFFF"/>
      </a:lt2>
      <a:accent1>
        <a:srgbClr val="FF9B1F"/>
      </a:accent1>
      <a:accent2>
        <a:srgbClr val="2D4F68"/>
      </a:accent2>
      <a:accent3>
        <a:srgbClr val="B9BCBE"/>
      </a:accent3>
      <a:accent4>
        <a:srgbClr val="D7DADC"/>
      </a:accent4>
      <a:accent5>
        <a:srgbClr val="F5F8FA"/>
      </a:accent5>
      <a:accent6>
        <a:srgbClr val="E6E4E1"/>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38598</TotalTime>
  <Words>773</Words>
  <Application>Microsoft Macintosh PowerPoint</Application>
  <PresentationFormat>Custom</PresentationFormat>
  <Paragraphs>165</Paragraphs>
  <Slides>12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Visuelt Pro Light</vt:lpstr>
      <vt:lpstr>Office Theme</vt:lpstr>
      <vt:lpstr>GDIT:  An Overview</vt:lpstr>
      <vt:lpstr>General Dynamics Phebe N. Novakovic, Chairman and CEO </vt:lpstr>
      <vt:lpstr>PowerPoint Presentation</vt:lpstr>
      <vt:lpstr>Technology</vt:lpstr>
      <vt:lpstr>Hack Machine  Learning Challenges</vt:lpstr>
      <vt:lpstr>Contextual Search: Background</vt:lpstr>
      <vt:lpstr>Contextual Search: Challenge</vt:lpstr>
      <vt:lpstr>Contextual Search: Prizes</vt:lpstr>
      <vt:lpstr>Image Classification: Background</vt:lpstr>
      <vt:lpstr>Image Classification: Challenge</vt:lpstr>
      <vt:lpstr>Contextual Search: Prizes</vt:lpstr>
      <vt:lpstr>HACK MACHINE LEARNING: Office Hours</vt:lpstr>
    </vt:vector>
  </TitlesOfParts>
  <Company>CSRA</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Rodriguez, Liliana M</dc:creator>
  <cp:lastModifiedBy>Vennergrund, Dave</cp:lastModifiedBy>
  <cp:revision>649</cp:revision>
  <cp:lastPrinted>2019-10-15T19:55:02Z</cp:lastPrinted>
  <dcterms:created xsi:type="dcterms:W3CDTF">2019-03-27T13:12:59Z</dcterms:created>
  <dcterms:modified xsi:type="dcterms:W3CDTF">2019-10-18T21:51:26Z</dcterms:modified>
</cp:coreProperties>
</file>

<file path=docProps/thumbnail.jpeg>
</file>